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for English: навыки для уроков английского языка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15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Читать, слушать, говорить, писать и проверять себя
</a:t>
            </a:r>
            <a:endParaRPr lang="en-US" sz="31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одних слов недостаточно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запас слов не помогает, если ученик не умеет применить его в задании. На уроке английского важны навыки: понимать инструкции, отвечать развернуто, писать кратко и замечать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навыки, которые развиваются на уроке английского языка
</a:t>
            </a:r>
            <a:endParaRPr lang="en-US" sz="3247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быстро находить главную мысль, важные факты и нужные детали в тексте. Этот навык особенно полезен при работе с учебником, тестами и заданиями к текстам на уроке.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учит понимать английскую речь на слух: время, место, действие и основную идею сообщения. Оно необходимо в диалогах, заданиях с записью и при ответах на короткие вопросы.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867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помогает строить понятные ответы, участвовать в диалогах и рассказывать о себе. Устная речь становится увереннее, когда ученик использует простые связки, правильный порядок слов и подходящую интонацию.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4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нужно для личных сообщений, коротких писем, описаний и небольших учебных текстов. Здесь важны связность, аккуратное оформление, правильные окончания слов и умение удерживать тему.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974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грамматика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и грамматика поддерживают все остальные виды работы. Без слов трудно читать и слушать, а без правил сложно писать и строить фразы так, чтобы собеседник понял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эти навыки обычно работают вместе: один вид деятельности помогает выполнять другой и не терять баллы в заданиях.
</a:t>
            </a:r>
            <a:endParaRPr lang="en-US" sz="114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структура школьных заданий по английскому языку в 9 классе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навыки чаще всего нужны девятикласснику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учебная нагрузка приходится на чтение, говорение и аудирование: именно они чаще всего нужны в обычных упражнениях и на экзамене.
</a:t>
            </a:r>
            <a:endParaRPr lang="en-US" sz="11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учебная самоорганизация на уроке английского языка
</a:t>
            </a:r>
            <a:endParaRPr lang="en-US" sz="2683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ежедневное повторение слов помогает запоминать их без перегрузки. Лучше учить немного, но регулярно, чем пытаться выучить большой список перед контрольной работой.
</a:t>
            </a:r>
            <a:endParaRPr lang="en-US" sz="1294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записи в тетради помогают быстрее находить правило, пример или исправление. Когда материал оформлен понятно, легче повторять темы и готовиться к ответам у доски.
</a:t>
            </a:r>
            <a:endParaRPr lang="en-US" sz="1283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готовы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стоит подготовить тетрадь, словарь, ручку, карточки со словами и черновик. Такая привычка экономит время и помогает сразу включиться в работу.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выполнять домашнюю работу небольшими шагами, ошибки замечаются раньше. Сначала полезно сделать задание, потом проверить слова, а затем еще раз прочитать готовый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новым английским 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чтения текстов на уроке английского языка в 9 классе
</a:t>
            </a:r>
            <a:endParaRPr lang="en-US" sz="315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 пониманием: что важно находить в тексте
</a:t>
            </a:r>
            <a:endParaRPr lang="en-US" sz="2786" dirty="0"/>
          </a:p>
        </p:txBody>
      </p:sp>
      <p:sp>
        <p:nvSpPr>
          <p:cNvPr id="11" name="Text 2"/>
          <p:cNvSpPr txBox="1"/>
          <p:nvPr/>
        </p:nvSpPr>
        <p:spPr>
          <a:xfrm>
            <a:off x="5444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тему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о чем текст в целом. Если ученик видит тему сразу, ему проще отбирать важные слова и не теряться среди лишних подробностей.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8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главную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показывает, что автор хотел сообщить читателю. Она часто связана с выводом, советом, описанием события или объяснением причины и результата.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детали включают имена, даты, места, числа и факты. Именно они помогают точно ответить на вопросы и доказать, что текст был понят правильно.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0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слова-сигналы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first, then, because, however и finally помогают увидеть порядок событий и связи между частями текста. Они подсказывают, как развивается мысль автора.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типичных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часто возникают, если читать слишком быстро или пытаться переводить каждое слово подряд. Гораздо полезнее сначала искать смысл, а потом уточнять отдельные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7523" y="1762825"/>
            <a:ext cx="3779553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Навык, пример задания и результат на уроке английского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каждое умение связано с конкретным учебным действием и понятным результатом.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навык дает свой конкретный результат: понимание текста, точное восприятие речи, уверенное говорение и связное письмо.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по английскому языку,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4450" y="3266100"/>
            <a:ext cx="1953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5550" y="1507400"/>
            <a:ext cx="1953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450" y="1507400"/>
            <a:ext cx="1953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60550" y="1507400"/>
            <a:ext cx="1953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69900" y="3266100"/>
            <a:ext cx="1953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на английском языке строится из коротких, понятных фраз
</a:t>
            </a:r>
            <a:endParaRPr lang="en-US" sz="3101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произношение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словарный запас не помогает, если слова произносятся нечетко. Правильное ударение, интонация и порядок слов делают устную речь понятной для слушателя.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картинки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картинки полезно сначала назвать, что видно, а потом добавить детали. Такой ответ становится понятнее, если использовать слова about, on the left, in the background.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вопросы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отвечать не одним словом, а короткой фразой. Так ответ звучит полнее, а учителю проще понять, что ученик действительно понял вопрос.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паре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ученик учится слушать собеседника, реагировать на его реплику и продолжать разговор. Здесь особенно важны вежливые фразы и простые связки между предложениями.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Мини-монолог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Мини-монолог обычно состоит из темы, примера и вывода. Для 9 класса достаточно 3–5 связанных предложений, чтобы ответ звучал уверенно и по делу.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688" y="265825"/>
            <a:ext cx="4395925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и произношение работают вместе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лучше запоминается, если оно связано с темой, картинкой и примером в предложении. Тогда оно остается не отдельным элементом, а частью понятной ситуации.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слова по темам: school, hobbies, food, travel, technology, weather. Такие группы помогают быстрее вспоминать нужную лексику в разговоре и в письменном задании.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 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зависит от ударения в слове, долготе гласных и интонации в вопросах и утверждениях. Если эти элементы звучат правильно, речь воспринимается легче и увереннее.
</a:t>
            </a:r>
            <a:endParaRPr lang="en-US" sz="1235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и 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 словом, транскрипцией и значками звуков помогают видеть, как слово звучит. Это особенно удобно, когда нужно повторить сложные слова и проверить себя дома.
</a:t>
            </a:r>
            <a:endParaRPr lang="en-US" sz="123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работают лучше, если чередовать виды деятельности и оставлять время на повторение перед сном.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распределения времени; иллюстративные значения, 2025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время на английском уроке и дома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выигрывают чтение, словарь и проверка ошибок: они поддерживают остальные навыки и снижают число типичных неточностей.
</a:t>
            </a:r>
            <a:endParaRPr lang="en-US" sz="12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 9 классе: что чаще всего встречается в заданиях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695350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часто проверяются Present Simple, Present Continuous, Past Simple и Future forms. Нужно не только помнить правила, но и замечать слова-подсказки, которые показывают время действия и помогают выбрать форму.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55397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 нужны для описания людей, предметов и мест. Особенно важно не путать short — shorter — the shortest и more — the most, а также правильно строить фразы с исключениями.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15384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must и should помогают выражать возможность, обязанность и совет. В школьных заданиях они встречаются в коротких ответах, диалогах и правилах, поэтому важно помнить смысл каждого глагола и порядок слов.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75372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вопросе часто вызывает трудности: сначала вспомогательный глагол, затем подлежащее и смысловой глагол. Если нарушить схему, ответ может звучать непонятно даже при правильном словаре.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935233" y="2099401"/>
            <a:ext cx="1491967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yesterday, usually, now и tomorrow подсказывают нужное время. Когда ученик замечает такие сигналы, ему проще выбрать форму глагола, избежать смешения времен и сохранить смысл всего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письменного ответа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работы с письменным заданием на уроке английского языка в 9 классе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на уроке английского помогает исправлять конкретные ошибки
</a:t>
            </a:r>
            <a:endParaRPr lang="en-US" sz="2889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на 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обратная связь не ограничивается общей оценкой. Она показывает, что именно мешает ответу: неверное время, пропущенный артикль, слабая связность или неполная мысль.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исправление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у доски или диалога полезно услышать короткий и точный вариант исправления. Так ученик сразу видит правильную форму и легче запоминает её без лишней перегрузки.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 та же ошибка повторяется, её нужно отрабатывать отдельно. В 9 классе особенно важно исправлять то, что влияет на смысл, оценку и выполнение задания по критериям.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практикой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становится полезнее, когда ученик тут же применяет исправление в новом предложении. Тогда правило превращается в действие, а не остаётся просто замечанием в тетради.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9861" y="1648750"/>
            <a:ext cx="3816479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маленькие изменения в учебной привычке помогают лучше понимать, запоминать и проверять материал.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привычки делают ответ точнее: ученик лучше понимает текст, говорит полнее и реже теряет баллы из-за невнимательности.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обучения английскому языку в 9 классе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 уроке английского и более сильные привычки
</a:t>
            </a:r>
            <a:endParaRPr lang="en-US" sz="33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короткие, но частые занятия помогают удерживать слова и правила в памяти и увереннее использовать их в речи.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модель прогресса; иллюстративные значения, 2025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регулярная практика влияет на успехи в английском языке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практика, тем заметнее рост по всем навыкам: особенно в чтении, письме и устном ответе.
</a:t>
            </a:r>
            <a:endParaRPr lang="en-US" sz="12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течение школьной недели
</a:t>
            </a:r>
            <a:endParaRPr lang="en-US" sz="290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 начинается с повторения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выходных удобно начать с короткого чтения и повторения слов. Такой старт не перегружает, но помогает быстро включиться в английский язык и вспомнить темы, которые понадобятся на неделе.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недели для общения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вторник и среду полезны диалог в паре и упражнение по грамматике. Один вид работы тренирует устную речь, а другой помогает точнее строить фразы и не теряться в письменных заданиях.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недели — проверка результата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четверг можно послушать короткий текст, а в пятницу написать несколько предложений или сделать мини-проект. Так ученик видит, что разные навыки работают вместе и поддерживают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уроки помогают словам и правилам перейти из пассивной памяти в устойчивый навык, который легче использовать в речи и письме.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раза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неделю уже заметно лучше, чем редкие занятия перед контрольной.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методики обучения английскому языку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на 7 дней для улучшения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Недельный цикл короткой практики для развития словаря, грамматики, чтения и устной речи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for English: уверенность начинается с навыков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регулярно тренирует чтение, аудирование, говорение, письмо, лексику и грамматику, английский становится понятным и рабочим инструментом в школе и за её пределами.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2026-05-31T11:03:24Z</dcterms:created>
  <dcterms:modified xsi:type="dcterms:W3CDTF">2026-05-31T11:03:24Z</dcterms:modified>
</cp:coreProperties>
</file>