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Анны Иоанновны: власть, двор и перемены в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15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1725–1740 годы: самодержавие усиливается после «кондиций», двор и фавориты набирают влияние.
</a:t>
            </a:r>
            <a:endParaRPr lang="en-US" sz="327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смерти Петра II и причины приглашения Анны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1730 года умер Пётр II, и стране понадобился новый правитель. Верховный тайный совет пригласил Анну Иоанновну — вдовствующую герцогиню Курляндскую, племянницу Петра I. Знать надеялась ограничить её власть и избежать возврата к единоличным решениям.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Иоанновна до вступления на престол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Иоанновна родилась в 1693 году в семье царя Ивана V. Её детство и юность прошли при дворе Петра I, поэтому образование было получено в придворной среде, по возможностям того времени ограниченное.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1710 году Анна вышла замуж за герцога Курляндского Фридриха Вильгельма. После его смерти она осталась вдовой и жила в Курляндии, где её жизнь была связана прежде всего с местной политикой.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1730 года Анна не руководила Россией. Её опыт был скорее «дворцовым» и региональным: в центре внимания оказывались не государственные решения для всей страны, а управление в Курляндском герцогстве.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Анна пришла к власти в 1730 году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событий: смерть Петра II → решения Верховного тайного совета → приглашение Анны → «кондиции» → разрыв и восстановление самодержавия.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«Кондиции» и попытка ограничить самодержавие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«Кондиции» запрещали императрице без согласия Совета объявлять войну и заключать мир, вводить новые налоги и менять правила управления.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Ограничивалось и назначение высших чиновников, а также вступление в брак. Так власть должна была перейти не монарху, а узкой группе аристократов.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такого порядка выступили многие дворяне и гвардейские офицеры: им не нравилось усиление Верховного тайного совета и ослабление роли более широкой знати.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разрыва «кондиций» Анна восстановила полную власть монарха, и прежний замысел ограничения самодержавия не был реализован.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67761"/>
            <a:ext cx="4007700" cy="2210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правления Анны Иоанновны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вехи, показывающие усиление централизованного управления и ход внешней политики.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Усиливающееся управление внутри страны шло рядом с крупными военными задачами на юге, а после смерти правительницы наступил очередной политический перелом.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«Правление Анны Иоанновны»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Анны Иоанновны и влияние фаворитов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Анны Иоанновны большое влияние имел Эрнст Иоганн Бирон, выходец из Курляндии. Важные должности часто получали люди, связанные с двором и лично с императрицей. Это заметно меняло правила карьерного продвижения.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окружение при дворе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управление и назначения тесно завязывались на фаворитов, часть русского дворянства чувствовала себя отодвинутой от реальных решений. Возникала обида: не все зависело от заслуг, всё чаще — от близости к центру власти и двору.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появлялось недовольство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слово «бироновщина» связывают с усилением роли фаворитов, иностранного окружения и жёсткого придворного влияния. Так обычно называют период, когда императрица управляла через узкий круг людей, а остальные ощущали давление системы.
</a:t>
            </a:r>
            <a:endParaRPr lang="en-US" sz="86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«Бироновщина» как образ эпохи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влиял на управление страной при Анне Иоанновне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доли двора и фаворитов отражают кадровые решения: через них проходил доступ к реальным рычагам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правление опиралось не только на официальные органы, но и на двор, фаворитов и систему контроля.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 материалам презентации, логика распределения долей отражает заявленные центры влияния.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министров и централизация власти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роли отдельных аристократов
</a:t>
            </a:r>
            <a:endParaRPr lang="en-US" sz="1044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Кабинет, роль прежних аристократических центров управления стала меньше. В результате власть становилась более централизованной, а отдельные группы теряли часть влияния.
</a:t>
            </a:r>
            <a:endParaRPr lang="en-US" sz="1032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решение — у императрицы
</a:t>
            </a:r>
            <a:endParaRPr lang="en-US" sz="1044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Кабинет принимал участие в обсуждении, окончательное слово оставалось за императрицей и её двором. Поэтому влияние было реальным, но под контролем монарха.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через рабочий механизм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Кабинет помогал организовать ежедневную работу управления страной. Это снижало зависимость от частных решений отдельных групп и делало процессы более системными.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 бумаг и решений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 министров стал важным органом управления: через него проходили государственные бумаги и указы. Так ускорялось рассмотрение вопросов и оформление решений.
</a:t>
            </a:r>
            <a:endParaRPr lang="en-US" sz="11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1740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1740 году это дело завершилось казнью, что усилило страх перед наказанием.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Анне Иоанновне тайная канцелярия вела расследования, усиливая слежку, допросы и наказания за нелояльность; известный пример — дело Артемия Волынского.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«Правление Анны Иоанновны» (дело Артемия Волынского).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дворянства и служба государства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срока: 25 лет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дворян установили предел обязательной службы — 25 лет. Это облегчало положение части семей и делало службу более понятной по срокам, не превращая её в пожизненную обязанность.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1736 год — новые правила 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1736 года уточнил дворянскую обязанность: один сын мог оставаться в имении, а остальные должны были служить государству. Так государство сохраняло связь дворян с управлением и армией.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государства на дворян как на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послабления, служба оставалась важной частью дворянского положения. Государство рассчитывало на дворян для службы в армии и в учреждениях, где требовались управленцы и офицеры.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военные преобразования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Анне Иоанновне усиливалась регулярная армия, а подготовка офицеров становилась более системной. Внимание уделяли дисциплине и управлению войсками, чтобы они были готовы действовать в длительных кампаниях.
</a:t>
            </a:r>
            <a:endParaRPr lang="en-US" sz="987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1732 году открыли Сухопутный шляхетский корпус. В нём готовили будущих офицеров и государственных служащих из дворянских детей, соединяя учёбу с требованиями будущей службы.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развивалась артиллерия и укреплялась военная дисциплина. Эти изменения были связаны с подготовкой к крупным войнам и необходимостью защищать южные границы России.
</a:t>
            </a:r>
            <a:endParaRPr lang="en-US" sz="10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правления: что усилилось больше всего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эпохи показывают, что основные ресурсы и внимание концентрировались на силовых структурах, а хозяйственные занятия развивались, но не становились главной целью правительства.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условной шкале подтверждают: власть опиралась прежде всего на армию и гвардию, а управленческий аппарат рос как поддержка их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качественным характеристикам из исторического описания правления (без точных количественных показателей), условная шкала 1–5.
</a:t>
            </a:r>
            <a:endParaRPr lang="en-US" sz="979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7631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256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019" y="1484375"/>
            <a:ext cx="258563" cy="295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в 1730-е годы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Речь Посполитая и европейские связи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сохранялось внимание к делам Речи Посполитой и к отношениям с европейскими державами. Россия стремилась не только защищаться, но и поддерживать влияние в европейских делах.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защиты и расширения влияния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внешней политике сочетались оборона границ и попытки усилить международные позиции. Такой подход связывали с общими задачами государства того времени: стабильностью и контролем территорий.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направление: противостояние Османской империи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Россия противостояла Османской империи и Крымскому ханству. Целью было укрепить позиции в Причерноморье и повысить безопасность рубежей, прежде всего против набегов.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1735–1739 годов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 по ключевым вехам кампании 1735–1739 годов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южных границ и освоение новых территорий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Крепости, линии обороны и поселения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продвижение к Азовскому и Чёрному морям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Анне Иоанновне на юге строили крепости, создавали линии обороны и новые поселения. Это было направлено на защиту от набегов Крымского ханства и на укрепление контроля над степными районами.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южных рубежей связывали с военными задачами и с более уверенным продвижением России к Азовскому и Чёрному морям. Поэтому на карте важно выделять Азов, Крым, укреплённые участки и направления походов.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721" y="1736425"/>
            <a:ext cx="3683657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наука и образование в 1730-е годы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примеры: театральная жизнь при дворе, развитие науки, экспедиции и подготовка служилых кадров.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направлений показывает, что культурные и научные инициативы развивались параллельно с государственными задачами. Впрочем, война и управление по-прежнему оставались главными приоритетами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событиям 1730-х годов, указанным в исходном описании.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настроение общества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заметно выросла роскошь: праздники, церемонии и дорогие демонстрации статуса становились ярче. Это усиливало впечатление, что власть концентрируется в придворной среде, а не в широких слоях общества.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росло недовольство: люди чаще говорили об иностранном влиянии, фаворитизме и доносах. Эти явления воспринимались как причина несправедливостей и как повод для постоянной настороженности.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правление Анны Иоанновны ассоциировалось со страхом перед Тайной канцелярией. Жёсткие наказания и расследования делали повседневное общение осторожнее, потому что любой разговор могли связать с подозрениями.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часть подданных видела в эпохе порядок и стабильность после дворцовых перемен. В их представлении сильная власть и более предсказуемые правила управления снижали ощущение хаоса в стране.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правления Анны Иоанновны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Отмечая результаты, историческое описание подчёркивает: успехи государства сочетались с жёсткими методами управления и усилением контроля над политической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картина показывает напряжённый баланс: реформы и внешнеполитические достижения соседствовали с ростом недоверия, доносами и влиянием двора.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1–5 построена по качественным формулировкам о плюсах и минусах из исходного описания; точных чисел нет.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Анны Иоанновны укрепило самодержавие и показало, что попытка ограничить власть монарха не удалась. При этом усилились двор и контроль, а внешние успехи были связаны прежде всего с южными задачами.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Анны Иоанновны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2026-05-12T18:11:42Z</dcterms:created>
  <dcterms:modified xsi:type="dcterms:W3CDTF">2026-05-12T18:11:42Z</dcterms:modified>
</cp:coreProperties>
</file>