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Восточной Европы: ключевые темы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— регион с богатой историей, культурой и природой.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 формировался под влиянием Византии, монгольских завоеваний и империй. В XX веке пережил войны и разделение, а после 1991 года страны вышли на новый путь развития и интеграции.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 и развития Восточной Европы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Европы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включает Россию (европейская часть), Польшу, Украину, а также Беларусь и Чехию, каждая со своей уникальной культурой и историей.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Словакия, Румыния и Венгрия представляют Центрально-Восточную Европу с богатым наследием и экономическими особенностями.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страны: Болгария, Сербия, Хорватия, Босния и Герцеговина, Молдова, Северная Македония демонстрируют разнообразие народов и традиций.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источниках список может варьироваться, но объединяет их историко-географическая близость и общие черты.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природа Восточной Европы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Преобладающая природная зона с плодородными почвами. Здесь протекают главные реки региона, формирующие важные транспортные и экономические пути.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Величайшие реки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Волга, Днепр и Дунай играют ключевую роль в жизни населения, обеспечивая водой, рыбой и судоходством важные территории.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Карпат и Балкан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Говерла и Мусала отмечают высоты региона, влияя на климат и разнообразие природных ландшафтов, а также предлагая возможности для туризма.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 с коротким летом и снежной зимой создают условия для зимних видов спорта и уникальной флоры.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Умеренно-континентальный климат с холодными зимами и тёплым летом характерен для России и Украины, влияя на сельское хозяйство региона.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с средиземноморским климатом способствуют развитию виноградарства и тёплому отдыху на побережьях Балкан.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его влияние на жизнь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широко распространено в России, Сербии и Болгарии. Храм Василия Блаженного в Москве символизирует духовную историю и архитектурное мастерство.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и его памятники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монастырь Ясна Гура является важным центром католицизма, привлекая паломников и туристов своим значением и архитектурой.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центры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Чешские и словацкие города обладают памятниками протестантской культуры, отражающими разнообразие религиозных традиций региона.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протестантизма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наследие и памятники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семейной и общественной жизни Восточной Европы
</a:t>
            </a:r>
            <a:endParaRPr lang="en-US" sz="187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сохраняется традиция больших семей и уважения между поколениями, укрепляющая социальные связи.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преобладает ядерная семья, отражающая современные тенденции и большее внимание к индивидуальным потребностям.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занимает важное место: дети участвуют в олимпиадах и международных программах, расширяя горизонты.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 и разнообразные формы досуга объединяют поколения, поддерживая культурную преемственность.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перемены: путь к демократии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период (1945–1991)
</a:t>
            </a:r>
            <a:pPr algn="l" indent="0" marL="0">
              <a:lnSpc>
                <a:spcPct val="130039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стран Восточной Европы в социалистический блок с централизованным управлением и плановой экономикой.
</a:t>
            </a:r>
            <a:endParaRPr lang="en-US" sz="1187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1989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мирных революций и падение Берлинской стены ознаменовали конец социалистического режима в регионе.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реформа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независимые государства начали рыночные и политические реформы, переходя к многопартийной системе.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 ЕС и НАТО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Польша, Чехия и Словакия в 2004 году интегрировались в европейские и трансатлантические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региона отмечены масштабные миграции народов, играющие ключевую роль в формировании этнического состава.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трудовая миграция в Западную Европу и обучающая миграция студентов влияют на социально-экономическое развитие.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молодёжи и приток мигрантов из Азии и других частей Европы изменяют демографию и культурный облик.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её роль в обществе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Восточной Европы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языки занимают доминирующее положение, объединяя русских, украинцев, поляков и прочих.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Финно-угорская группа представлена венгерским языком с уникальными лингвистическими характеристиками.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Румынский язык относится к романской группе, выделяя культурную особенность Румынии.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региона владеют несколькими языками, что способствует межкультурному обмену и взаимопониманию.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Восточной Европы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Донецкий угольный бассейн — энергетическая основа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Донецкий бассейн является крупнейшим угольным центром региона, обеспечивая топливо для энергетики и промышленности. Его богатые месторождения способствуют развитию металлургии и металлургической промышленности Украины и соседних стран.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Нефтедобыча и газовые ресурсы в Румынии и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известна значительными запасами нефти, которые поддерживают нефтеперерабатывающую промышленность. Россия и Венгрия обладают богатыми запасами природного газа, существенно влияющими на энергобезопасность и экономику региона.
</a:t>
            </a:r>
            <a:endParaRPr lang="en-US" sz="986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 и обширные леса для 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славится своими чернозёмами — около 70% её территории пригодны для земледелия. Белоруссия и Украина также богаты обширными лесными массивами, которые важны для лесной и деревообрабатывающей отраслей.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Восточной Европы: основные отрасли и особенности
</a:t>
            </a:r>
            <a:endParaRPr lang="en-US" sz="1898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ориентирован на добычу природных ресурсов, таких как уголь в Польше и нефть в Румынии, что лежит в основе промышленного сектора.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развивается в Венгрии и Польше, особенно в автомобилестроении и производстве электроники, стимулируя экспорт и технологический прогресс.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остаётся значимым, особенно в Украине, благодаря плодородным землям, обеспечивая продовольственную безопасность и экспорт продукции.
</a:t>
            </a:r>
            <a:endParaRPr lang="en-US" sz="1103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промышленность, включая производство одежды и пищевых продуктов, активно развивается в Румынии и Венгрии, способствуя диверсификации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13869"/>
            <a:ext cx="4152000" cy="1990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Росстат,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 Восточной Европе варьируется от 27 до 123 чел./км². Крупнейшие города как Москва, Киев и Варшава играют ключевую роль в экономике и культуре региона.
</a:t>
            </a:r>
            <a:pPr algn="l" indent="0" marL="0">
              <a:lnSpc>
                <a:spcPct val="15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Центральноевропейские страны имеют более высокую плотность населения, а крупнейшие города концентрируют экономическую и культурную активность региона.
</a:t>
            </a:r>
            <a:endParaRPr lang="en-US" sz="1052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характеристики и крупные города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Железный занавес и его влияние в Восточной Европе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разделения и их историческое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 стала символом разделения Европы. Пограничные зоны ограничивали взаимодействие, отражая глубокий раскол и напряжённость холодной войны, что оставило заметный след в истории региона.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изоляция и социалистический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1945 по 1989 годы СССР контролировал страны Восточной Европы, что привело к ограничению свободы перемещения и культурных контактов с Западом. Влияние Советского Союза затронуло политическую и экономическую сферы.
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перемен и реформ в Восточной Европе после 1989 года
</a:t>
            </a:r>
            <a:endParaRPr lang="en-US" sz="1802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— Массовые протесты в Польше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общества в смене власти привело к созданию партии «Солидарность» и переходу к демократическому управлению.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— Бархатная революция в Чехословакии
</a:t>
            </a:r>
            <a:pPr algn="l" indent="0" marL="0">
              <a:lnSpc>
                <a:spcPct val="130039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переход власти и начало демократических преобразований положили конец коммунистическому режиму, став примером для других стран региона.
</a:t>
            </a:r>
            <a:endParaRPr lang="en-US" sz="1130" dirty="0"/>
          </a:p>
        </p:txBody>
      </p:sp>
      <p:sp>
        <p:nvSpPr>
          <p:cNvPr id="10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1989–1990 — Революции в Румынии и Болгарии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события завершились свержением диктатур и открыли путь политическим реформам и экономической либерализации.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— Распад СССР и интеграция в европейские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Советского Союза страны региона начали интеграцию в Евросоюз и НАТО, переходя к рыночной экономике и многопартийной демократии.
</a:t>
            </a:r>
            <a:endParaRPr lang="en-US" sz="11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страна славится уникальными народными танцами, такими как польский краковяк и венгерский чардаш. Музыка и танцы отражают исторические события и этническое разнообразие региона, весело объединяя поколения.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танцы и музыкальные традиции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блюда, например венгерский гуляш и польские пироги, отражают богатство местных ингредиентов и кулинарных навыков, передающихся из поколения в поколение и создающих национальную гордость.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традиции, объединяющие народы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Чеслава Милоша и Льва Толстого стали мировой литературной классикой. Архитектура региона сочетает православные и католические соборы с ренессансными зданиями, создавая неповторимый культурный ландшафт.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Выдающаяся литература и архитектура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самобытность Восточной Европы
</a:t>
            </a:r>
            <a:endParaRPr lang="en-US" sz="22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вампирах, такие как легенды о графе Дракуле в Румынии, до сих пор вдохновляют культурные и туристические проекты региона.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русские сказки о Лешем и Домовом отражают глубину народных верований и связь человека с природой в славянской культуре.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Масленица, венгерский праздник Бушояраш и польские рождественские обычаи сохраняют народные традиции через ежегодные праздники и яркие гуляния.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традиционные праздники Восточной Европы
</a:t>
            </a:r>
            <a:endParaRPr lang="en-US" sz="228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жемчужины Восточной Европы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 архитектурным наследием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Прага, Краков и Будапешт знамениты своими средневековыми улицами и великолепными замками, привлекая миллионы туристов, которые погружаются в богатую историю и культуру.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маршруты и горные походы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Карпаты предлагают отличные возможности для активного отдыха — горные походы, лыжные курорты и экотуризм привлекают любителей природы и спорта из разных стран.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замки и монастыри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 монастыри в Польше, Венгрии и Болгарии являются важными культурными объектами, рассказывающими о прошлых эпохах и сохраняя душу региона.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Гармонизация законодательства с ЕС и сохранение культурного разнообразия остаются приоритетами для устойчивого развития региона в условиях глобализации.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миграция рабочей силы на Запад вызывает демографические и экономические изменения, стимулируя необходимость модернизации и развития местных рынков труда.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ИТ-сектора в городах Минск и Вроцлаве укрепляет цифровую экономику региона и способствует интеграции в глобальные технологические цепочки.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перспективы Восточной Европы
</a:t>
            </a:r>
            <a:endParaRPr lang="en-US" sz="2234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ключевой регион в историческом и современном контексте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объединяет богатую историю, культурное многообразие и важные экономические ресурсы, играя значимую роль в формировании европейского и мирового будущего.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2026-05-10T13:59:51Z</dcterms:created>
  <dcterms:modified xsi:type="dcterms:W3CDTF">2026-05-10T13:59:51Z</dcterms:modified>
</cp:coreProperties>
</file>