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происхождение, многообразие, значение и охрана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древние обитатели воды с огромным разнообразием видов и важной ролью.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Познакомьтесь с рыбами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одни из самых древних позвоночных, живущих в морях и пресных водоёмах. Они дышат жабрами, покрыты чешуёй и двигаются с помощью плавников. Изучение рыб раскрывает секреты эволюции и значение водных экосистем для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бесчелюстные рыбы в кембрийском периоде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530 миллионов лет назад появились первые рыбы — бесчелюстные, такие как остракодермы. Их панцирь защищал тело и помогал выживать в древних водах.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челюстноротых рыб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бесчелюстные уступили место рыбам с челюстями — они получили преимущество в питании и защите.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дунклеостеи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Дунклеостей — панцирные рыбы, оставившие окаменелости, которые дают представление о ранних этапах развития позвоночных.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происхождения первых рыб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эволюции рыб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челюстей и плавников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челюстей позволило рыбам разнообразить рацион и увеличить шансы на выживание. Развитие плавников улучшило их движимость в воде.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хрящевых и костных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400 миллионов лет назад рыбы разделились на хрящевых (акулы, скаты) и костных, что заложило основу для современного многообразия.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крошечных аквариумных пандка до гигантских китовых акул — разнообразие рыб поражает своим масштабом и формами.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FishBase, 2022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34 000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рыб известно в мире на сегодняшний день, делая рыбы самой многочисленной группой позвоночных.
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групп рыб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принадлежат к костным рыбам, что отражает их эволюционное преимущество и адаптационные возможности.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доминирование костных рыб и ограниченное разнообразие хрящевых и бесчелюстных видов.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FishBase, 2022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515" y="1499146"/>
            <a:ext cx="219244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обитают рыбы?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40% всех рыб живут в пресной воде, которая занимает менее 3% водоёмов планеты, что подчёркивает их адаптацию к таким условиям.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Мигрирующие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рыбы, вроде лосося и угря, совершают маршруты между морской и пресной водой в ходе жизненного цикла.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рыбы присутствуют в океанах и морях, занимая огромное разнообразие экологических ниш и сред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 рыбы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Телосложение включает голову, туловище и хвост. Каждая часть выполняет важные функции для выживания и передвижения в воде.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чешуи и плавников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защищает тело от повреждений, а плавники обеспечивают плавность и устойчивость движений в водной среде.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органы некоторых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 имеют электрические органы для защиты и охоты, а глубинные — светящиеся органы, помогающие ориентироваться в темноте.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рыб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рыб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слуха и обоняния способствуют поиску пищи и навигации, расширяя возможности восприятия водного мира.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акул развит электрорецептор, позволяющий улавливать слабые электрические поля, создаваемые живыми существами, особенно ночью.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у рыб развито для ориентации и обнаружения опасностей в водной толще, помогая им быстро реагировать на окружающую среду.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улавливает вибрации и движение воды, что позволяет распознавать присутствие добычи или хищников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6457"/>
            <a:ext cx="4164900" cy="16475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хрящевых и костных рыб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отличия по покровам, способу размножения и наличию плавательного пузыря.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объясняют разные адаптации и биологические особенности данных групп рыб.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2021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рыб в экосистемах водоемов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контролируют популяции водных беспозвоночных и водорослей, поддерживая равновесие в экосистеме и предотвращая чрезмерное размножение этих организмов.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кормом для многих животных, включая выдр и бакланов, а также участвуют в круговороте веществ, способствуя очистке и стабильности водоемов.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рыб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рыболовство ежегодно добывает свыше 170 миллионов тонн рыбы, обеспечивая продовольственную безопасность и рабочие места во многих странах.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морепродукты входят в рацион более половины населения планеты, особенно в регионах Азии и Африки с традиционно высоким потреблением этих продуктов.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и разведение декоративных рыб являются важными отраслями экономики, способствующими устойчивому использованию водных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 ко́и в японской символике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карп ко́и олицетворяет силу, упорство и выносливость, часто изображается в искусстве и на фестивалях как символ мужества и удачи.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в русских сказках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народной традиции золотая рыбка ассоциируется с исполнением желаний и счастьем, что отражается в многочисленных сказках и произведениях литературы.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трески в Норвегии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Норвегии создан музей, посвящённый треске — важному промысловому ресурсу, в котором рассказывается о её биологии, значении и промысловой истории региона.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образов рыб в культуре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вымирающие виды рыб России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включает основные виды, которым грозит исчезновение в России, а также основные причины их сокращения.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— браконьерство, загрязнение и утрата экологических ниш, что требует комплексных мер охраны.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«Красная книга РФ», 2022 г.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рыб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химикатов и сброс промышленных отходов приводит к массовой гибели рыб и ухудшению качества вод.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плотин нарушает естественные пути миграции многих видов, особенно лосося и осетровых, снижая их популяции.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и браконьерство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лов и незаконный промысел приводят к уменьшению численности промысловых пород и дестабилизации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с участием рыб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принципах экологии водных экосистем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охраны рыб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сохранения включают контроль за промышленным и любительским ловом, а также создание охраняемых природных зон и заповедников.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разведение мальков помогает восстановить популяции осетров и трески, а учёные постоянно мониторят состояние рыбных ресурсов.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тренды ценных промысловых рыб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два с половиной десятилетия популяции трески и осётра значительно сократились, тогда как карп сохраняет стабильные показатели.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необходимость усиления мер по охране и восстановлению популяций исчезающих видов рыб.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2021 год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рыб для человека и природы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обеспечивают миллиарды людей качественным белком и важными питательными веществами, что имеет ключевое значение для здоровья населения.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рыб способствуют разработке эффективных мер по охране природы и разумному использованию водных биологических ресурсов.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Играя важную роль в поддержании биоразнообразия, рыбы помогают сохранять экологическое равновесие и чистоту водных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основа будущего природы 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рыбного разнообразия жизненно необходимо для здоровья экосистем, устойчивого развития экономики и богатства культурных традиций будущих поколений.
</a:t>
            </a:r>
            <a:endParaRPr lang="en-US" sz="368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2026-05-07T13:30:41Z</dcterms:created>
  <dcterms:modified xsi:type="dcterms:W3CDTF">2026-05-07T13:30:41Z</dcterms:modified>
</cp:coreProperties>
</file>