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наследования и влияния генов на организм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исследование наследственности и биологических основ
</a:t>
            </a:r>
            <a:endParaRPr lang="en-US" sz="261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генетики и её значение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основы наследственности, а открытие ДНК в 1953 году открыло возможности диагностики и лечения болезней человеком.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это молекула, хранящая генетическую информацию в виде последовательности оснований, которая передается из поколения в поколение.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ДНК?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 представляет собой двойную спираль, состоящую из около трёх миллиардов пар оснований в клетках человека.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ДНК располагается в ядре клетки и определяет особенности роста, развития и функционирования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кодирующий белок или РНК, участвующий в жизненно важных процессах клетки и организма в целом.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их роль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отвечают за наследование черт, таких как цвет глаз или группа крови, а также за предрасположенность к болезням.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геноме человека насчитывается около 20-25 тысяч генов, каждый из которых влияет на определённые признаки и функции.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генов помогает понять, как формируется фенотип и как можно диагностировать наследственные патологии.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ДНК и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это длинные молекулы ДНК, упакованные вместе с белками-гистонами, обеспечивающими структурную компактность и защиту.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разновидности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человеческой клетке 46 хромосом — 23 пары, включая две половые: XX у женщин и XY у мужчин, что определяет биологический пол.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хромосом у разных видов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имеют разнообразные наборы хромосом, не всегда связанные со сложностью их строения.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не определяет сложность организма, а отражает особенности геномной организации каждого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Биоэнциклопедия, 2020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доминирования объясняет, как доминантный аллель подавляет проявление рецессивного в фенотипе.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законы наследования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 описывает разделение аллелей на гаметы с определёнными вероятностями при формировании потомства.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утверждает, что разные признаки наследуются отдельно, если гены не сцеплены.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в фенотипе при наличии всего одного его экземпляра, например, карие глаза у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 рецессивность признаков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проявляется лишь при отсутствии доминантного, то есть при наличии двух одинаковых рецессивных аллелей.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наследования признаков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наследования генетической информации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структуре ДНК, возникающие спонтанно или под воздействием внешних факторов, таких как радиация или химикаты.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их последствия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приводить к появлению новых генетических признаков, увеличивая биологическое разнообразие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вызывают наследственные заболевания, нарушая нормальное функционирование организмов.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 ДНК при делении клеток также становятся причиной наследственных изменений в геноме.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нарушение свёртываемости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заболевание, при котором кровь долго свёртывается из-за дефицита определённых белков. Это приводит к частым кровотечениям и требует постоянного контроля и лечения для предотвращения осложнений.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и влияние на дыхательную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вызван мутациями в гене CFTR и проявляется в нарушениях работы лёгких и пищеварения. Болезнь требует комплексной терапии и влияет на качество жизни пациентов с раннего возраста.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— изменение формы клеток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генетический недуг приводит к изменению структуры гемоглобина, из-за чего эритроциты принимают серповидную форму. Это снижает их способность переносить кислород и вызывает различные осложнения.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наследственных заболеваний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наследственные заболевания, их частота на 100 000 человек и ключевые гены, ответственные за патологии.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наследственных заболеваний зависит от генетических моделей и воздействия экологических факторов, отражая разнообразие в популяциях.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эпигенетические изменения способны передаваться потомкам, формируя адаптивные реакции организма к условиям среды.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гены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стресс и загрязнение могут изменять активность генов через эпигенетические механизмы, влияя на здоровье и развитие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подтверждают связь между образом жизни родителей и риском развития заболеваний у детей через изменение экспрессии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 цвету глаз и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цвет глаз и рост человека, которые могут варьироваться в широком диапазоне. Эти отличия формируются уникальным сочетанием наследственных вариантов.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уникальность каждого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имеет уникальный набор генов, создающий индивидуальные особенности. Исключением являются однояйцевые близнецы, у которых идентичный геном.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 заболеваниям и 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влияет на вероятность развития некоторых болезней и формирование характера, что отражает сложное взаимодействие генов и окружающей среды.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индивидуальные различия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близнецовые исследования помогают выявлять наследуемость признаков и влияние генов на развитие.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генетики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диагностика выявляет конкретные мутации и помогает диагностировать генетические болезни.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позволяет отслеживать передачу заболеваний и других признаков сквозь поколения.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даёт точную информацию о геноме, расширяя возможности исследования и разработки терапии.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в быту и медицине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помогают определить риск наследственных заболеваний, а также подходят для установления родства и оценки индивидуальных особенностей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технологий тесты стали доступны широкой аудитории, широко применяются в спорте и медицине, помогая в профилактике и выборе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Таргетная терапия использует знания о генетических мутациях для эффективного лечения рака и других заболеваний.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современная медицина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основывается на анализе ДНК пациента для подбора оптимальной терапии и предупреждения осложнений.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улучшают диагностику и прогноз наследственных синдромов, способствуя более точному лечению.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генетики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генома, в том числе с использованием CRISPR, открывает новые возможности, но вызывает вопросы о безопасности и этичности вмешательства в наследственность.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и права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генетических данных важна для предотвращения дискриминации и защиты личной информации. Международные нормы регулируют эти аспекты.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генотерапии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методы лечения с заменой или исправлением дефектных генов позволят эффективно бороться с наследственными заболеваниями.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редких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малораспространённых генетических заболеваний помогут понять основные механизмы наследственности.
</a:t>
            </a:r>
            <a:endParaRPr lang="en-US" sz="1205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генетического секвенирования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секвенирования поможет в ранней диагностике и персонализированной профилактике различных патологий.
</a:t>
            </a:r>
            <a:endParaRPr lang="en-US" sz="1126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качества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генетических знаний позволит повысить среднюю продолжительность жизни и улучшить здоровье населения.
</a:t>
            </a:r>
            <a:endParaRPr lang="en-US" sz="1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генетики для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раскрывает механизмы наследования и уникальность каждого, способствует развитию медицины и биотехнологий, требует внимательного отношения и соблюдения этических норм.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2026-05-09T04:55:46Z</dcterms:created>
  <dcterms:modified xsi:type="dcterms:W3CDTF">2026-05-09T04:55:46Z</dcterms:modified>
</cp:coreProperties>
</file>