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Зерно-интонация в музыке: как рождается выразительная мелодия
</a:t>
            </a:r>
            <a:endParaRPr lang="en-US" sz="2994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маленькой интонации вырастает живая и запоминающаяся музыка.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интонация: как слышно характер мелодии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интонация: как слышно характер мелодии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показывает, как музыка движется, звучит и «говорит» без слов. По высоте, длительности, силе и направлению звуков мы узнаём её настроение: вопрос, радость, грусть или спокойствие.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интонацию называют «зерном»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маленького зернышка вырастает растение, так из короткой интонации может родиться целая песня. Она задаёт первый музыкальный образ и помогает узнать характер будущей мелодии.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небольшая фраза может повторяться, чуть меняться и становиться длиннее. Музыка словно играет с ней, как с конструктором, и постепенно строит выразительную мелодию.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Семечко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короткий оборот уже несёт настроение: весёлое, спокойное, строгое или мечтательное. Поэтому интонация считается маленьким, но очень важным «семечком» музыкального образа.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Вырастает целый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зерна появляется не только мелодия, но и характер всей пьесы. Композитор берёт короткое звуковое движение и превращает его в узнаваемую музыкальную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как дорожка из звуков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идут вверх и вниз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похожа на дорожку, по которой звуки поднимаются и опускаются. Когда она идёт вверх, музыка часто кажется светлее и живее. Такое движение сразу привлекает внимание.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слышит слушатель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спускается, звучание нередко становится мягче и спокойнее. Мы словно чувствуем, как музыка успокаивается. Поэтому направление звуков очень важно для её характера.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 помогает услышать, куда движется мелодия: вверх, вниз или на одном месте. От этого музыка может звучать вопросительно, спокойно или особенно ярко.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длительность и штрихи делают интонацию узнаваемой. Короткие и чёткие звуки напоминают шаги, а плавные и протяжные — будто песню или тихую колыбельную.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громкость меняют впечатление от той же фразы. Быстрая и громкая музыка звучит бодро, а медленная и тихая — мягко, задумчиво и очень спокойно.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музыкальная интонация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интонации рождается музыкальный образ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короткая фраза постепенно превращается в узнаваемое настроение.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разные настроения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 же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один и тот же музыкальный оборот. Он уже сам по себе узнаваем, но пока ещё не показывает всё своё настроение.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Меняем темп и 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сделать музыку медленнее, тише или быстрее, она сразу становится другой. Тот же оборот может зазвучать спокойно, весело или торжественно.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слышит не только звуки, но и характер. Поэтому одна мелодия легко превращается в разные музыкальные образы, почти как волшебник в шляпе.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песне помогает передать чувство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песне помогает передать чувство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интонация помогает словам и мелодии дружить. Когда фраза звучит легко и скачками, она передаёт весёлое настроение и будто улыбается.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мелодия движется плавно, мягко и без резких прыжков. Такое звучание убаюкивает, успокаивает и делает песню очень тёплой.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811" y="2514736"/>
            <a:ext cx="19312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паузы в музыкальной речи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ведёт 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звукам идти ровно и понятно, как шаги в дружном строю. Благодаря ему мелодия не распадается и легко запоминается.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даёт вдох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— это маленькая остановка, которая разделяет фразы. Она помогает музыке «дышать» и делает звучание более выразительным и ясным.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слышится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мелодии есть ритм и паузы, каждый оборот звучит чётче. Музыка становится не плотной кашей, а красивой и понятной речью звуков.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интонация сразу привлекает внимание. Она может звучать смело, празднично или торжественно, будто музыка вышла на сцену и поздоровалась со всеми.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подходит для игр, танцев и бодрых песен. Музыка в таком темпе кажется лёгкой, подвижной и очень энергичной.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интонация звучит иначе: нежно, задумчиво или таинственно. Она словно шепчет, а иногда даже прячет секрет, который хочется разгадать.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темп меняют характер интонации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делает мелодию спокойной и плавной. Он хорошо подходит для лирических пьес, колыбельных и музыки, которую хочется слушать внимательно.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выразительному пению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интонацией: от настроения и движения мелодии к выбору темпа, громкости и пауз, а затем к живому исполнению.
</a:t>
            </a:r>
            <a:endParaRPr lang="en-US" sz="1091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чувства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слышна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звучит легко, высоко и подвижно, она будто улыбается. Такие интонации часто встречаются в весёлых песнях и играх. Даже если слова не слушать, настроение сразу становится светлым и бодрым.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убаюкивает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 плавная интонация напоминает спокойное покачивание. Она не торопится, а словно бережно ведёт музыку вперёд. Поэтому колыбельные помогают успокоиться и представляют тихий вечер, звёзды и сон.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нежность тоже слышны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движется осторожно, тихо и не слишком быстро, в ней может почувствоваться тревога или нежность. Музыка умеет передавать даже очень тонкие чувства, не произнося ни одного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интонация помогает словам звучать понятно и живо. По мелодии легко услышать, радостная это песня, задумчивая или шутливая.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музыкальная интонация особенно заметна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слышится чёткий шаг, собранность и уверенность. Такая интонация помогает музыке двигаться вперёд, как стройная колонна на параде.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интонация становится лёгкой, пружинистой и подвижной. Она словно зовёт двигаться, кружиться и подпрыгивать в такт музыке.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интонация мягкая, плавная и очень спокойная. Она укачивает, как тихая песенка перед сном, и создаёт ощущение тепла.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весёлую мелодию сыграть слишком тяжело и медленно, она теряет свою живость. Слушатель уже не чувствует задор, а музыка кажется чужой самой себе.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интонация не совпадает с характером музыки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колыбельную спеть резко, громко и отрывисто, она перестаёт убаюкивать. Вместо мягкого покачивания появляется напряжение, и образ становится неясным.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интонация меняет характер произведения и путает слушателя. Поэтому важно не только правильно взять ноты, но и передать их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 выразительному исполнению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исполнителя: определить характер музыки, выбрать подходящий способ звучания и соединить звуки в красивую фразу.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сказочной музыке и в детских пьесах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сказочной музыке и в детских пьесах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сказочной музыке интонация легко меняется. То она таинственная, то смешная, то тревожная — совсем как герой, который попал в неожиданное приключение.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пьесах можно услышать шаги, прыжки, пение птиц и тихий шорох. Композитор будто рисует звуками маленький спектакль, который хочется рассматривать ушами.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учится замечать, где звук выше, а где ниже. Так ребёнок начинает узнавать знакомую интонацию почти с первого звука.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тоже помогает слуху. Когда ребёнок поёт сам, он лучше чувствует музыку, а слух и голос работают вместе, как дружная команда.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попевки и короткие мелодии полезны для тренировки. Чем чаще они звучат, тем легче услышать повторение, изменение и новый поворот фразы.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тренируется музыкальный слух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понимает музыку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мелодию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замечает, как звуки поднимаются и опускаются. По этому движению он угадывает, куда направлена музыкальная фраза и какой у неё характер.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Чувствует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понять, идёт ли музыка ровно, шагом или прыжками. Он делает звучание собранным и помогает не потерять музыкальную мысль.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Улавливает темп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кажется бодрой и игривой, а медленная — спокойной и плавной. Темп сразу задаёт настроение, даже если мелодия короткая.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 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может быть ласковым или таинственным, а громкое — торжественным и смелым. Громкость помогает музыке говорить яснее и выразительнее.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на уроке музыки в 3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на уроке музыки в 3 классе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интонация помогает детям петь вместе, начинать вовремя и слушать друг друга. Тогда хор звучит дружно, а знакомая мелодия получается ясной и красивой.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распевках, попевках и игровых песенках особенно важно слышать, как звук идёт вверх и вниз. Это делает исполнение живым, а урок — весёлым и очень музыкальным.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зерно, которое оживляет музыку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похожа на маленькое зерно: из неё вырастает живая мелодия. Она помогает музыке смеяться, мечтать, шагать и убаюкивать, а ещё делает каждую песню по-настоящему понятной.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2026-05-24T20:54:00Z</dcterms:created>
  <dcterms:modified xsi:type="dcterms:W3CDTF">2026-05-24T20:54:00Z</dcterms:modified>
</cp:coreProperties>
</file>