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Сферические треугольники: продолжение темы о геометрии на сфере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треугольник строится дугами больших окружностей и меняет привычные законы треугольника.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10 классе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бумаги мы решаем плоские задачи, а на сфере нужны другие правила. Земля близка к шару, поэтому кратчайшие пути, меридианы и координаты требуют сферической геометрии. Большая окружность играет роль «прямой» на сфере.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сферического треугольника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треугольник состоит из трёх точек на сфере и трёх дуг больших окружностей, которые попарно соединяют эти точки. Его стороны лежат на поверхности, а не в одной плоскости.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измеряются на поверхности сферы в соответствующих вершинах и обозначаются α, β, γ. Поэтому геометрия здесь «разговаривает» с кривизной напрямую, а не прячется за плоскими приближениями.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обычно обозначают буквами A, B, C, а стороны — a, b, c. Сторона a лежит напротив вершины A, сторона b — напротив B, сторона c — напротив C.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5125" y="1294104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75657" y="3084118"/>
            <a:ext cx="5625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и обозначения в сферическом треугольнике
</a:t>
            </a:r>
            <a:endParaRPr lang="en-US" sz="2538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сторона — это дуга большой окружности. Часто её удобно связывать с центральным углом, который соответствует этой дуге, тогда длина дуги задаётся однозначно и в едином языке.
</a:t>
            </a:r>
            <a:endParaRPr lang="en-US" sz="1297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как дуги больших окружностей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двумя сторонами измеряют не в центре сферы, а на самой сфере — в вершине треугольника. Геометрический смысл угла остаётся «поверхностным», а не «радиальным».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считаются на поверхности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решения задач используют привычные символы: стороны a, b, c и углы α, β, γ. Так вычисления напоминают планиметрию, но формулы и свойства всё же другие.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обозначения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делает задачи узнаваемыми, однако результат зависит от кривизны. Поэтому важно помнить: одинаковые буквы не означают одинаковые законы, если мы переходим от плоскости к сфере.
</a:t>
            </a:r>
            <a:endParaRPr lang="en-US" sz="1282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на планиметрию — с уточнением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477552"/>
            <a:ext cx="4791900" cy="217749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и сферический треугольник: ключевые различия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кривизна поверхности меняет «геометрию треугольника» — от сторон до площади.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разница — другая геометрическая среда: на сфере треугольник «подчиняется» кривизне, поэтому меняются и суммы углов, и формулы площади.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планиметрии и сферической геометрии (обобщение).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окружности как стороны треугольника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окружность получается пересечением сферы плоскостью, проходящей через центр сферы. Поэтому она «наиболее выпрямлена» относительно поверхности: именно по ней путь получается кратчайшим.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и все меридианы Земли — типичные примеры больших окружностей. Напротив, параллели относятся к малым окружностям и чаще не дают кратчайший путь на сфере между точками.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большой окружности между двумя точками представляет кратчайший маршрут по поверхности сферы. В треугольнике такие дуги и образуют стороны, задавая геометрическую фигуру «правильно» для сферы.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и сферический избыток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сумма углов больше 180°, разница и есть сферический избыток E. Он «наказывает» треугольник за то, что он живёт на кривой поверхности.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размеров треугольника избыток обычно увеличивается: поверхность сильнее влияет на геометрию, чем в предельных «почти плоских» случаях.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на основе примера 60° + 80° + 70° = 210° (учебная интерпретация).
</a:t>
            </a:r>
            <a:endParaRPr lang="en-US" sz="13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выполняется формула α + β + γ = 180° + E. Избыток определяется размером треугольника и радиусом сферы: чем треугольник меньше, тем E ближе к нулю.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сферического треугольника возрастает сверх этой величины на значение E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вывод теоремы о сферическом избытке (основа сферической геометрии).
</a:t>
            </a:r>
            <a:endParaRPr lang="en-US" sz="11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сферического треугольника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сферического треугольника выражается через сферический избыток: S = R²E, когда E измерен в радианах. Формула связывает площадь непосредственно с кривизной сферы.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Земли радиус составляет около 6371 км, поэтому даже небольшой избыток даёт заметную площадь. Это объясняет, почему сферические эффекты нельзя игнорировать в практических задачах.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вычислениях важно следить за единицами: в выражении для площади фигурируют радианы. Если перейти в градусы, формула перестаёт работать в буквальном виде, и результат может «поплыть».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задача на сферический треугольник
</a:t>
            </a:r>
            <a:endParaRPr lang="en-US" sz="2644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 в школьном формате: от данных к формуле и обратно к проверке.
</a:t>
            </a:r>
            <a:endParaRPr lang="en-US" sz="171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642325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закон синусов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сферического треугольника справедливо равенство sin a/sin α = sin b/sin β = sin c/sin γ. Каждая сторона связывается с противолежащим углом, задавая общий вычислительный масштаб.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«сторона—угол»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закона синусов в том, что на сфере геометрия «подстраивается» под кривизну: соотношения сохраняют пропорциональность, но значения изменяются из‑за сферической постановки углов и дуг.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синусов хорошо применять, когда известны один угол и одна противолежащая сторона, а также ещё один элемент. Тогда с помощью пропорций быстро находятся оставшиеся длины дуг и углы.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формула особенно удобна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закон косинусов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закон косинусов связывает стороны и углы треугольника так, что он подходит и для неизвестной стороны, когда известны две стороны и угол между ними. Это дополняет закон синусов в более сложных случаях.
</a:t>
            </a:r>
            <a:endParaRPr lang="en-US" sz="1276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сторон используется версия формулы, где угол между заданными сторонами играет роль «перемычки». Получая значение третьей стороны, вы находите длину соответствующей дуги большой окружности.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уровне смыслов закон показывает преемственность: формулы похожи на евклидовы, но различается запись, потому что в сферической геометрии угол — характеристика поверхности, а не плоской фигуры.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аналогичная формула для углов: по трём сторонам можно вычислить один угол. В школьных задачах это помогает, когда углы не заданы напрямую, но известны дуги.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66270"/>
            <a:ext cx="4791900" cy="2487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сферической геометрии
</a:t>
            </a:r>
            <a:endParaRPr lang="en-US" sz="2931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формулы — главный навык в задачах: она выбирается по тому, какие элементы даны (стороны-дуги, углы на сфере или избыток). Ниже — компактная опора для ориентации.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образуют «маршрут» решения: сначала находят неизвестный элемент (угол или сторону) через синусы/косинусы, затем вычисляют сферический избыток и площадь через S = R²E.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на сфере (школьная программа); сводка основных соотношений.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97325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622325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642325"/>
            <a:ext cx="450000" cy="36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 сферических треугольников
</a:t>
            </a:r>
            <a:endParaRPr lang="en-US" sz="2938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угол равен 90°, треугольник называют прямоугольным. Такая конфигурация часто возникает при работе с координатными сетками и меридианами, где «перпендикулярность» согласуется с направлением на сфере.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сферический треугольник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нередко рассматриваются треугольники, стороны которых лежат на дугах больших окружностей, заданных пересечениями. Тогда одна сторона или один угол служит удобной опорой, и формулы применяются короче.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из пересечений больших окружностей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сферический треугольник имеет равные стороны и равные углы при основании. Симметрия упрощает вычисления: достаточно определить параметры одной «половины», затем восстановить остальные.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сферический треугольник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треугольник на Земле: визуальные истории для понимания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вместо «прямых»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точки соединяют дугами больших окружностей, привычная «прямая на карте» перестаёт быть кратчайшим путём. На глобусе кратчайшая траектория становится гладкой линией по сфере, а треугольник собирается из трёх таких дуг.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как вершины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три пункта наблюдения: город, маяк и обсерваторию. Их широты и долготы определяют три точки на сфере. Соединяя их дугами больших окружностей, вы получаете сферический треугольник, связанный с реальными углами направлений.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и меридианы — готовая «разметка»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и меридианы образуют естественные линии большой окружности. Поэтому во многих задачах географии и навигации они фактически задают стороны сферического треугольника. Карта объясняет смысл, а сфера — точность расчётов.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Кратчайший путь на сфере и на карте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точки далеко друг от друга, проекция «растягивает» расстояния и визуально ломает представление о кратчайшем маршруте. Дуга большой окружности остаётся минимальной по поверхности.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прямолинейность на карте не гарантирует кратчайшесть. На сфере минимальная траектория определяется дугами больших окружностей.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иллюстративные значения для сравнения подходов (без привязки к конкретному маршруту), отражающие общий эффект проекций и геодезических линий.
</a:t>
            </a:r>
            <a:endParaRPr lang="en-US" sz="9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Применения в навигации и астрономии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морской и воздушной навигации координаты точек задают на сфере, а маршруты часто аппроксимируют геодезическими линиями — дугами больших окружностей. Сферическая геометрия помогает уточнять направления и углы.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небесной сфере аналогичные построения применяют для нахождения положений звёзд и планет относительно горизонта и полюсов. Сферические треугольники описывают углы между направлениями на небе.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картографии и определении координат важны связи между широтой, долготой и расстояниями по поверхности. Там треугольники на сфере становятся удобным языком для расчётов по карте и глобусу.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школьных задач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вычислениях для сферических треугольников.
</a:t>
            </a:r>
            <a:endParaRPr lang="en-US" sz="15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проверка результата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смешивать дугу большой окружности и плоскую хорду. Сторона сферического треугольника — это именно дуга, поэтому «длины по прямой» применять нельзя без пересчёта.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единицы измерения: в формуле площади требуется работа с радианами. Итог проверяют сравнением с правилом α+β+γ&gt;180° и оценкой разумности полученной площади или дуги.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 обозначениях также ведёт к неверным выводам: важно помнить, что противоположная сторона относится к своему углу. Кроме того, углы и стороны должны быть согласованы по «парности» в выбранной формуле.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механически переносить формулы плоской планиметрии: сумма углов и выражение для площади на сфере другие. Даже если внешне формулы похожи, ключевые места зависят от кривизны.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сферы делает треугольники «прикладными»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треугольник показывает, что геометрия зависит от поверхности: его стороны — дуги больших окружностей, сумма углов больше 180°, а площадь связана с сферическим избытком. Формулы синусов и косинусов превращают расчёт в задачу, а Земля, навигация и астрономия дают смысл этим вычислениям.
</a:t>
            </a:r>
            <a:endParaRPr lang="en-US" sz="12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2026-05-14T04:30:33Z</dcterms:created>
  <dcterms:modified xsi:type="dcterms:W3CDTF">2026-05-14T04:30:33Z</dcterms:modified>
</cp:coreProperties>
</file>