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Сибири: огромная территория, суровый климат, уникальные природные зоны
</a:t>
            </a:r>
            <a:endParaRPr lang="en-US" sz="2158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просторы, тайга, горы и великие воды — всё это формирует удивительный мир Сибири.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Сибири и причины её природного разнообразия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тянется от Уральских гор до Дальнего Востока и омывается морями Северного Ледовитого океана с севера. На юге её границы проходят рядом с Казахстаном, Монголией и Китаем. Протяжённость, рельеф и вечная мерзлота меняют природу на сотни километров.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территории и смена природных условий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площадь Сибири — это миллионы квадратных километров, поэтому условия жизни меняются быстро и заметно. Северные районы живут по законам арктики и субарктики.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распространены таёжные леса, где природные процессы идут по «лесному» сценарию. Южнее встречаются лесостепи, степи и горные ландшафты.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на юг, тем дольше тёплый сезон. Вместе с климатом изменяются почвы, растительность и то, как люди используют территории для хозяйства.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Сибири: зимний холод и короткое лето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продвижением к югу зима становится мягче, а тёплый период удлиняется — поэтому меняются почвы и растительность.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резкий сезонный контраст и различия между регионами: от очень холодного севера к более тёплому югу.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климатические данные по средним температурам января и июля (точные значения зависят от конкретных станций).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— главная природная зона Сибири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Густой хвойный лес и «болотные острова»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тянется на огромные расстояния и образует крупнейший лесной пояс России. Здесь можно увидеть тёмные кроны хвойных деревьев, мхи и лишайники, а местами — болота. В таких местах легко представить, как глубина леса скрывает тропы и следы животных.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тайге: крупные и «незаметные» обитатели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— дом для многих лесных зверей. Бурый медведь, лось, соболь, рысь и белка находят здесь корм и укрытия. Дополняют картину моховые участки, поваленные стволы и звериные тропы, по которым лес будто дышит жизнью.
</a:t>
            </a:r>
            <a:endParaRPr lang="en-US" sz="11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4313" y="1789450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325" y="1809190"/>
            <a:ext cx="249900" cy="1999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Сибири и их приспособления к холоду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Лиственница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Лиственница сбрасывает хвою на зиму: так растения снижают потери влаги. Её корни уходят глубоко в почву, помогая переживать морозы.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Кедр и его орехи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Кедр даёт съедобные орехи. Они важны не только для людей, но и для птиц и зверей, которые запасают корм и переживают трудный сезон.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Карликовые кустарники, мхи и лишайники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самых северных районах растут карликовые кустарники, мхи и лишайники. Они выдерживают суровую зиму и умеют жить в условиях короткого лета.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травы и берёзовые колки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тайги появляются степные травы и берёзовые колки. Там тепла и света больше, поэтому растения используют более длинный тёплый период.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 Сибири и их значение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формирует природные связи и помогает людям: от перевозок до выработки энергии.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роль рек — пресная вода, пути сообщения, рыболовство и основа энергетики на крупных участках.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и географические справочники (точные длины зависят от источника и методики измерения).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хранит около 20% мировых запасов пресной незамерзающей воды, поэтому он особенно ценен для природы и науки.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Энциклопедические и справочные данные о природных объектах (глубина Байкала — 1642 м).
</a:t>
            </a:r>
            <a:endParaRPr lang="en-US" sz="64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1642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максимальная глубина делает Байкал самым глубоким озером планеты.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Сибири и приспособления к суровой среде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животных Сибири густой мех и заметные сезонные изменения окраски. Они накапливают жир и умеют долго передвигаться по снегу, поэтому могут выживать даже при сильных морозах.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олень имеет широкие копыта: так снег не так мешает движению. Песец зимой белеет для маскировки, а соболь и росомаха, как и снежный барс, приспособлены к жизни в тайге и горах.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природные зоны Сибири с севера на юг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перехода природных зон и смены пояса в горах (логика широтной и высотной зональности).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Вечная мерзлота и её влияние на природу и хозяйство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и центральных районах Сибири распространена вечная мерзлота — грунт, который не оттаивает полностью даже в тёплые месяцы. Из-за холодного климата процесс длится годами.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Мощность мерзлоты в отдельных районах может измеряться десятками и сотнями метров. Это меняет подвижность почв: верхний слой ведёт себя иначе, чем глубина, где остаётся холод.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строительстве здания часто ставят на сваи, чтобы не нарушать устойчивость почвы. Дороги требуют особого укрепления, а трубопроводы и коммуникации — защиты от деформаций.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Мерзлота влияет и на природу: тормозит рост многих растений, усиливает переувлажнение и образование болот. Также она меняет питание рек и режим их сезонного замерзания и вскрытия.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Сибири и охрана природы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основные группы редких видов, которые требуют внимания в природоохранных мерах и мониторинге.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подчёркивает, что исчезновение даже одного вида затрагивает цепочки питания, опыление и состояние водных экосистем.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России и региональные списки редких видов; визуальная диаграмма состава без указания долей (2024–2026).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5906" y="1405400"/>
            <a:ext cx="231188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 Сибири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редких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Байкальский, Саяно-Шушенский, Алтайский и другие объекты помогают поддерживать численность редких видов и условий их обитания, обеспечивая наблюдения и ограничения хозяйственной деятельности.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ландшафты и биоразнообразие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Катунский и Алтайский комплексы бережно сохраняют высотные пояса и связанные с ними виды растений и животных, помогая понять, как природа меняется с высотой.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и природные режимы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озёр и горных рек до лесных водосборов территории охраняют источники воды. Научные группы отслеживают качество воды и устойчивость природных процессов.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наблюдения и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заповедниках и парках ведут мониторинг климата, состояния лесов, численности животных и экологических условий. Данные используются для решений по охране природы.
</a:t>
            </a:r>
            <a:endParaRPr lang="en-US" sz="113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9900" y="914638"/>
            <a:ext cx="5444250" cy="269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зон Сибири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меняются климат, почвы, растительность, животные и хозяйственная деятельность по мере продвижения от арктического севера к югу.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южнее, тем дольше тёплый период и богаче растительность: хозяйство становится более сельскохозяйственным. На севере ведущую роль играют тундровые занятия.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8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курсы географии для 5–8 классов; обобщённые характеристики природных зон (без точных региональных чисел).
</a:t>
            </a:r>
            <a:endParaRPr lang="en-US" sz="5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Сибири и традиционное природопользование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Сибири исторически приспосабливались к суровому климату и удалённости поселений. Традиционные занятия включали оленеводство, рыболовство, охоту и собирательство, а грузы перевозили на нартах.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быту использовали тёплую одежду из меха и кожи, а также переносные жилища, удобные для кочевых маршрутов. Для передвижения применяли простые и надёжные средства, подходящие к снегу и ветру.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Сибири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главных экологических проблем — лесные пожары, вырубка лесов и загрязнение рек. Нередко они усиливаются из-за больших расстояний и сложных условий тушения.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особенно опасны для таёжных массивов: они уничтожают деревья, животных и участки почвы. После сильных возгораний восстановление леса может идти дольше, чем кажется.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 ухудшает состояние водоёмов. Это касается и бассейнов крупных рек, и озера Байкал, где важно сохранять чистоту и устойчивый водный режим для живых организмов.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районах добычи полезных ископаемых нарушаются природные ландшафты и почвенный покров. Изменения рельефа и растительного слоя могут ухудшать условия для местных видов.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леса Сибири важны для страны и планеты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действует как «живой фильтр»: удерживает влагу, смягчает климат и помогает сохранить плодородие почвы. Особенно это важно для таёжных территорий.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схеме видно, что лес — это не только ресурс древесины. Он одновременно поддерживает природные процессы, здоровье экосистем и условия жизни многих животных.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экологические функции лесов (школьные и научно-популярные материалы; визуализация без долей и точных величин, дата доступа 2026-05).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школьники могут помочь природе Сибири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действий, уменьшающих пожары, загрязнение и разрушение местообитаний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как территория научных исследований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важна для географии, экологии, биологии и климатологии. Здесь изучают вечную мерзлоту, чтобы понять, как меняются почвы и природные ландшафты при изменении температуры.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также рассматривают древние почвы и состояние тайги, включая процессы восстановления лесов. Отдельное внимание уделяют чистоте пресных вод и условиям жизни водных организмов.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Байкал, северные территории и крупные лесные массивы служат «площадками наблюдений». Такие данные помогают прослеживать, как в больших регионах России меняется природа и что происходит с редкими видами.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Сибири: богатство, которое требует бережного отношения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соединяет тундру и мерзлоту, огромные леса, мощные реки и уникальный Байкал, а также редких животных и растений. Сохранение этого богатства возможно лишь при охране лесов, чистой воды, видов и особо охраняемых территорий.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2026-05-11T23:19:28Z</dcterms:created>
  <dcterms:modified xsi:type="dcterms:W3CDTF">2026-05-11T23:19:28Z</dcterms:modified>
</cp:coreProperties>
</file>