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image" Target="../media/image-1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64" y="0"/>
            <a:ext cx="410877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90000" y="1680150"/>
            <a:ext cx="4154400" cy="16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Суффиксы -к- и -ск- в прилагательных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4590075" y="3832150"/>
            <a:ext cx="4154400" cy="1039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Разберём, как правильно писать похожие суффиксы в прилагательных.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76343"/>
            <a:ext cx="4442400" cy="31973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100" y="1594875"/>
            <a:ext cx="3516300" cy="23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орфограмма встречается постоянно: в учебных текстах, названиях мест, профессий и предметов. Ошибка часто возникает из-за похожего звучания, но правильно писать помогает состав слова и способ образования прилагательного.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174300" y="218994"/>
            <a:ext cx="87954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эта орфограмма и почему она важна
</a:t>
            </a:r>
            <a:endParaRPr lang="en-US" sz="21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-к- часто помогает образовать прилагательное от существительного, если основа слова изменяется. Так появляются формы вроде ткацкий и немецкий.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261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словах при этом происходит чередование согласных: ткач — ткацкий, немец — немецкий. Поэтому написание нельзя определять только на слух.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282900" y="2261000"/>
            <a:ext cx="2620200" cy="238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-к- связан с происхождением слова и строением его основы. Чтобы не ошибиться, нужно видеть, от какого существительного образовано прилагательное.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обозначает суффикс -к-
</a:t>
            </a:r>
            <a:endParaRPr lang="en-US" sz="21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суффиксов -к- и -ск-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от исходного слова зависит выбор суффикса.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суффикса зависит не от звучания, а от того, как образовано слово и как устроена его основа.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орфографической нормы русского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нужный суффикс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выборе написания -к- или -ск-.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91000" y="2543279"/>
            <a:ext cx="3697800" cy="24302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5050" y="450100"/>
            <a:ext cx="3151200" cy="185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Прилагательные на -ск- в названиях мест и предметов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320175" y="590200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Географические названия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-ск- встречается в прилагательных, образованных от названий городов и стран: московский, казанский, французский. Основа здесь узнаваема и обычно почти не сокращается.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320050" y="2934125"/>
            <a:ext cx="4327800" cy="16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Названия предметов и материалов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же пишутся слова, связанные с предметами и материалами: морской, сельский, городский. Суффикс -ск- помогает сохранить связь с исходным словом и делает её заметной на письме.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925" y="1162275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98525" y="1162275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51381" y="1162275"/>
            <a:ext cx="301388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37725" y="1162275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251050"/>
            <a:ext cx="8795400" cy="5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случаи написания -к-
</a:t>
            </a:r>
            <a:endParaRPr lang="en-US" sz="2100" dirty="0"/>
          </a:p>
        </p:txBody>
      </p:sp>
      <p:sp>
        <p:nvSpPr>
          <p:cNvPr id="13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3905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согласных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словах ткацкий и немецкий основа меняется, поэтому прилагательное пишется с -к-. Такое написание нужно запомнить вместе с производящим словом.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601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составу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основе есть к, ц, ч или ш, стоит внимательно разобрать слово по частям. Именно строение основы подсказывает правильный выбор суффикса.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7297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языка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узкий, резкий, дерзкий пишутся так по орфографической норме. Здесь нельзя полагаться только на произношение или на похожие примеры.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6899325" y="2120000"/>
            <a:ext cx="1797300" cy="223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Нужен образец
</a:t>
            </a:r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ошибиться, полезно сравнить слово с уже известной моделью написания. Если модель не узнаётся, лучше обратиться к словарю.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три привычные группы слов, которые помогают запомнить орфограмму.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модели встречаются регулярно, поэтому важно уметь узнавать их по строению слова, а не по звучанию.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примеров по материалам школьной темы «Суффиксы -к- и -ск-».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группы прилагательных встречаются чаще
</a:t>
            </a:r>
            <a:endParaRPr lang="en-US" sz="2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6900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этой группе относятся слова с трудным написанием: узкий, близкий, низкий, резкий и дерзкий. Их лучше запоминать как готовые образцы, а не проверять только на слух.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нужно запомнить
</a:t>
            </a:r>
            <a:endParaRPr lang="en-US" sz="2100" dirty="0"/>
          </a:p>
        </p:txBody>
      </p:sp>
      <p:sp>
        <p:nvSpPr>
          <p:cNvPr id="6" name="Text 2"/>
          <p:cNvSpPr txBox="1"/>
          <p:nvPr/>
        </p:nvSpPr>
        <p:spPr>
          <a:xfrm>
            <a:off x="2584042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нужно помнить слова русский и французский. В них пишется суффикс -ск-, хотя произношение может не подсказывать это сразу. Здесь помогает только знание написания.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751171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матросский тоже вызывает ошибки: в нём нужно две буквы с. Такое написание связано с основой матрос- и суффиксом -ск-.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6918325" y="2060050"/>
            <a:ext cx="1802400" cy="20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слово кажется знакомым, но вызывает сомнение, стоит остановиться и проверить его по словарю. Это особенно важно в письменной работе и при выполнении упражнений.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63925" y="2152484"/>
            <a:ext cx="3832800" cy="1674032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1150" y="4308275"/>
            <a:ext cx="4010400" cy="3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орфографической нормы русского языка.
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785900" y="1934002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слова, где особенно важно видеть исходную основу и суффикс.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5900" y="3036675"/>
            <a:ext cx="3505500" cy="79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выбрать написание, нужно сначала найти производящее слово. Тогда становится понятнее, почему в одних случаях пишется -к-, а в других -ск-.
</a:t>
            </a:r>
            <a:endParaRPr lang="en-US" sz="1143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слова и их написание
</a:t>
            </a:r>
            <a:endParaRPr lang="en-US" sz="2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проверка написания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определить, какой суффикс выбрать в прилагательном: -к- или -ск-.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8575" y="3000681"/>
            <a:ext cx="8666400" cy="19042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слов, которые легко перепутать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067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парах турецкий — турецкая, матросский — матросская, московский — московская и немецкий — немецкая слышится похожий конец, но пишется он по-разному. Решает не звучание, а строение слова.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874025" y="1693400"/>
            <a:ext cx="3791400" cy="9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помогает увидеть, что прилагательные образуются от разных основ и по разным моделям. Поэтому полезно сравнивать не только окончание, но и производящее слово, от которого оно зависит.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26075" y="8005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Древнее образование слов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русском языке прилагательные стали образовываться разными способами, и закрепились две модели: с -к- и с -ск-.
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3794850" y="370460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изменения основы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Суффикс -ск- чаще сохраняет основу почти без изменений, а -к- нередко связан с сокращением основы и чередованием согласных.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990350" y="2044350"/>
            <a:ext cx="2868900" cy="105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норма
</a:t>
            </a:r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написание отражает и строение слова, и его историю, поэтому похожие прилагательные могут иметь разные суффиксы.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174300" y="251050"/>
            <a:ext cx="8728800" cy="77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языке есть оба суффикса
</a:t>
            </a:r>
            <a:endParaRPr lang="en-US" sz="2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800" y="1795646"/>
            <a:ext cx="3789300" cy="236890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0175" y="1666465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правило-исключение, а несколько типичных моделей. В каждом столбце собраны слова, которые удобно запомнить вместе.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0175" y="2811912"/>
            <a:ext cx="3535200" cy="103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выбор суффикса зависит от строения основы и происхождения слова. Трудные случаи требуют отдельного запоминания и проверки по словарю.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75075" y="4308275"/>
            <a:ext cx="40104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629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школьной орфографической нормы: московский, сельский, ткацкий, матросский, узкий, близкий.
</a:t>
            </a:r>
            <a:endParaRPr lang="en-US" sz="629" dirty="0"/>
          </a:p>
        </p:txBody>
      </p:sp>
      <p:sp>
        <p:nvSpPr>
          <p:cNvPr id="9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423700" y="378826"/>
            <a:ext cx="82158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основы чаще ведут к разным суффиксам
</a:t>
            </a:r>
            <a:endParaRPr lang="en-US" sz="2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825" y="2017583"/>
            <a:ext cx="3832800" cy="15274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 образцам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4911450" y="1891402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быстро увидеть связь между производящим словом и суффиксом прилагательного.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911450" y="2927325"/>
            <a:ext cx="36522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найти исходное слово, потом определить модель образования. Так легче не перепутать похожие написания.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1450" y="3981750"/>
            <a:ext cx="36522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CCCCC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русского языка.
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ошибка — выбирать суффикс только по слуху. Похожие по звучанию слова могут писаться по-разному, потому что решающим остаётся состав слова и его происхождение.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431692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ошибка — путать -к- и -ск- в словах с чередованием согласных. Особенно это заметно в парах вроде ткач — ткацкий и узел — узкий.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4689083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Третья ошибка — пропускать одну букву с в слове матросский. Такое написание выглядит правдоподобно, но не соответствует норме.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946475" y="2261000"/>
            <a:ext cx="1908600" cy="23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Четвёртая ошибка — не проверять редкие слова по словарю. Если образец неясен, лучше сверить написание, чем полагаться на догадку.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11" name="Text 5"/>
          <p:cNvSpPr txBox="1"/>
          <p:nvPr/>
        </p:nvSpPr>
        <p:spPr>
          <a:xfrm>
            <a:off x="174300" y="251050"/>
            <a:ext cx="87954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написании
</a:t>
            </a:r>
            <a:endParaRPr lang="en-US" sz="2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525" y="1268222"/>
            <a:ext cx="8349900" cy="2999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4500" y="251050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сомнительном слове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394500" y="704425"/>
            <a:ext cx="8349900" cy="4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помогает выбрать между -к-, -ск- и словарной проверкой.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925" y="2770325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5269" y="2770325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63200" y="5236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916056" y="523600"/>
            <a:ext cx="301388" cy="2679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3556" y="2770325"/>
            <a:ext cx="234413" cy="2679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74300" y="251050"/>
            <a:ext cx="4141200" cy="128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Набор примеров для закрепления
</a:t>
            </a:r>
            <a:endParaRPr lang="en-US" sz="2100" dirty="0"/>
          </a:p>
        </p:txBody>
      </p:sp>
      <p:sp>
        <p:nvSpPr>
          <p:cNvPr id="14" name="Text 1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357000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Ткацкий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как прилагательное образуется от основы с чередованием согласных. Здесь удобно увидеть связь между ткач и ткацкий.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12975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Немецкий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помогает запомнить модель с -к- в словах, связанных с народами и названиями. Написание нельзя определять только по звучанию.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91275" y="988725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связано с названием города, поэтому пишется с -ск-. Такая модель часто встречается в прилагательных от географических названий.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894400" y="988725"/>
            <a:ext cx="18450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Матросский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важно заметить удвоение с на стыке основы и суффикса. Ошибка часто возникает, если пропустить одну букву.
</a:t>
            </a:r>
            <a:endParaRPr lang="en-US" sz="1000" dirty="0"/>
          </a:p>
        </p:txBody>
      </p:sp>
      <p:sp>
        <p:nvSpPr>
          <p:cNvPr id="19" name="Text 6"/>
          <p:cNvSpPr txBox="1"/>
          <p:nvPr/>
        </p:nvSpPr>
        <p:spPr>
          <a:xfrm>
            <a:off x="4691263" y="3235450"/>
            <a:ext cx="18828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Узкий и близкий
</a:t>
            </a:r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слова полезны как примеры трудных случаев с -к-. Они показывают, что суффикс определяется не слухом, а составом слова.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0" y="933850"/>
            <a:ext cx="3887180" cy="4032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39600" y="14549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обычной речи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предложениях орфограмма видна особенно хорошо: московская школа, ткацкий станок, морской берег, немецкий язык. Рядом со словом легче заметить производящую основу и суффикс.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739600" y="3491575"/>
            <a:ext cx="38886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удобно работать с текстом
</a:t>
            </a:r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уроке удобно выделять суффикс цветом или рамкой. Тогда ученик видит, как правило работает не в списке слов, а в настоящем тексте.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4300" y="251050"/>
            <a:ext cx="87954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суффиксы выглядят в предложении
</a:t>
            </a:r>
            <a:endParaRPr lang="en-US" sz="2100" dirty="0"/>
          </a:p>
        </p:txBody>
      </p:sp>
      <p:sp>
        <p:nvSpPr>
          <p:cNvPr id="8" name="Text 3"/>
          <p:cNvSpPr txBox="1"/>
          <p:nvPr/>
        </p:nvSpPr>
        <p:spPr>
          <a:xfrm>
            <a:off x="8744375" y="4848400"/>
            <a:ext cx="3447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6666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98300" y="1604200"/>
            <a:ext cx="7299900" cy="18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ошибаться, нужно сначала найти исходное слово, затем определить его строение и только после этого выбирать -к- или -ск-. Словарь помогает в самых трудных случаях.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251050"/>
            <a:ext cx="7299900" cy="78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Запомнить главное
</a:t>
            </a:r>
            <a:endParaRPr lang="en-US" sz="21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2026-05-23T09:44:41Z</dcterms:created>
  <dcterms:modified xsi:type="dcterms:W3CDTF">2026-05-23T09:44:41Z</dcterms:modified>
</cp:coreProperties>
</file>