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jpeg"/><Relationship Id="rId5" Type="http://schemas.openxmlformats.org/officeDocument/2006/relationships/image" Target="../media/image-2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в многообразие живых организмов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удивительно разнообразны, населяя все уголки нашей планеты.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изучения живой природы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Познание живых существ началось у древних греков, с Аристотеля, и развивалось через классификации Линнея до современных методов генетики и эволюции.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633450" y="522450"/>
            <a:ext cx="7895400" cy="154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царства живых организмов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6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домена жизни включают Археи, Бактерии и Эукариоты с отличиями в структуре клетки и генетическом материале.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582300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делятся на царства Растений, Животных, Грибов и Протистов, различаясь способами питания и размножения.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88075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фотосинтезируют, животные активны и используют различные типы питания, а грибы — разлагатели органики.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94084" y="2430914"/>
            <a:ext cx="1870500" cy="200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 — разнообразные одноклеточные, играющие важную роль в экосистемах водоемов и почв.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важнейшие микроорганизмы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участвуют в разложении, круговороте веществ и синтезе витаминов, а также могут вызывать инфекции.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— древние организмы, живущие повсюду: в почве, воде и внутри живых организмов, включая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— экстремофилы с уникальными особенностями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организмы обитают в экстремальных условиях, например, в горячих источниках и солёных озёрах, и используются в биотехнологии.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Археи имеют специфический химический состав клеточных мембран и особую структуру ДНК, отличающую их от других микробов.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Протисты: разнообразие одноклеточных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Водоросли среди протистов способны к фотосинтезу, служа важной частью питания в водных экосистемах.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протистам относятся амёбы, которые передвигаются ложными ножками, и инфузории с ресничками для движения.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— источники кислорода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Свыше 390 тысяч видов растений обеспечивают пищу и среду обитания для многих организмов на Земле.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включают ведущие группы, такие как мхи, папоротники, хвойные и цветковые, их фотосинтез выделяет кислород.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— переработчики органики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Микоризные грибы образуют симбиоз с растениями, улучшая их питание и рост.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Грибы, включая плесень, дрожжи и шляпочные виды, разлагают растительные и животные остатки, возвращая питательные вещества в почву.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— разнообразие телосложения и поведения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включают рыбы, птиц и млекопитающих, отличающихся сложностью строения и разнообразием способов передвижения.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Беспозвоночные, такие как насекомые и моллюски, составляют большую часть видового разнообразия животных.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100" y="1931492"/>
            <a:ext cx="4417500" cy="270196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Относительное количество известных видов организмов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58900" y="1946400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по численности преобладают, значительно превышая другие группы по видам.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58900" y="3458263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известных видов на планете — беспозвоночные насекомые, подчёркивая их важность в биоразнообразии.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217100" y="4813225"/>
            <a:ext cx="45669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Encyclopedia of Life, 2023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фиксирует статус редких животных и растений, обеспечивая правовую основу и общественную поддержку их сохранения по всему миру.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и значение их охраны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виды, такие как амурский тигр и снежный барс, находятся под угрозой исчезновения из-за утраты среды обитания и браконьерства, что требует особых мер по их защите.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этих видов помогает сохранить баланс в экосистемах, предотвращая разрушение пищевых цепей и поддерживая устойчивое развитие природных сообществ.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живых организмов к среде обитания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адаптировались к засушливым пустыням, накапливая влагу в стеблях и защищаясь колючками от животных, а водные животные имеют обтекаемую форму для быстрого плавания.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олени обладают густой шерстью и широкими копытами, которые помогают эффективно передвигаться и сохранять тепло в условиях заснеженных холодных регионов.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Биологическое разнообразие экосистем России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может похвастаться более чем 90 тысячами видов животных и свыше 12 тысяч видов растений, что делает её одной из ведущих стран по биоразнообразию.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видов, обитающих в России, являются эндемиками, что означает, что они встречаются только на территории страны, что повышает её уникальность.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с высоким разнообразием видов включают Кавказский регион, Дальний Восток, обширные тайговые и степные экосистемы.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400" y="2181348"/>
            <a:ext cx="4417500" cy="22022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основных групп организмов в России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273852" y="1947222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видов в разных группах живых организмов, характерных для российской природы.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5273852" y="3459084"/>
            <a:ext cx="33099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обладает значительным биологическим многообразием с большим количеством видов во многих группах, что подчёркивает её экологическое значение.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09400" y="4813225"/>
            <a:ext cx="4487700" cy="28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WWF Россия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деятельности человека на живую природу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вмешательство, включая браконьерство и урбанизацию, вместе с климатическими изменениями вызывает исчезновение уязвимых животных и растительных сообществ.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и загрязнение водоёмов уменьшают площадь естественной среды обитания, что ведёт к сокращению численности многих видов и ухудшению экосистем.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биоразнообразия для человека и планеты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24400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разнообразие поддерживает производство пищи и лекарств, обеспечивая человечество необходимыми ресурсами для здоровья и жизни.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37888" y="1593475"/>
            <a:ext cx="3882900" cy="17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благодаря разнообразию видов очищают воду и воздух, регулируют климат и предотвращают эрозию почвы, сохраняя устойчивость планеты.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4400" y="3693925"/>
            <a:ext cx="80181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биоразнообразия угрожает основам жизни человека, снижая качество окружающей среды и нарушая природные циклы, важные для благополучия.
</a:t>
            </a:r>
            <a:endParaRPr lang="en-US" sz="15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Заповедники, национальные парки и охрана природы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4704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территории служат научной базой, способствуют экотуризму и формируют экологическое сознание у населения, поддерживая ответственное отношение к природе.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492900" y="1646148"/>
            <a:ext cx="3946200" cy="101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действуют крупные природные заповедники и парки, такие как Байкальский и Кавказский, которые охраняют уникальные ландшафты и редкие виды животных и растений.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Активное участие в природоохранных акциях формирует у детей ответственность и заботу о живой природе, закладывая экологическую культуру на будущее.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Вовлечение школьников в изучение природы
</a:t>
            </a:r>
            <a:endParaRPr lang="en-US" sz="2500" dirty="0"/>
          </a:p>
        </p:txBody>
      </p:sp>
      <p:sp>
        <p:nvSpPr>
          <p:cNvPr id="10" name="Text 3"/>
          <p:cNvSpPr txBox="1"/>
          <p:nvPr/>
        </p:nvSpPr>
        <p:spPr>
          <a:xfrm>
            <a:off x="4875325" y="7646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«Юннаты» и «Экошкола» помогают детям изучать родную природу через практические занятия и исследования в окружающей среде.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63325" y="3010225"/>
            <a:ext cx="3665100" cy="13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участвуют в сборе гербариев, экологических экскурсиях и наблюдениях за птицами, расширяя свои знания и наблюдательность.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663275" y="516925"/>
            <a:ext cx="7879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технологии в биологии и будущее исследований
</a:t>
            </a:r>
            <a:endParaRPr lang="en-US" sz="2500" dirty="0"/>
          </a:p>
        </p:txBody>
      </p:sp>
      <p:sp>
        <p:nvSpPr>
          <p:cNvPr id="8" name="Text 2"/>
          <p:cNvSpPr txBox="1"/>
          <p:nvPr/>
        </p:nvSpPr>
        <p:spPr>
          <a:xfrm>
            <a:off x="508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Технология секвенирования ДНК помогает быстро и точно идентифицировать новые виды и изучать генетическое разнообразие живых организмов.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124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ускоряет обработку больших данных, позволяя предсказывать тенденции биоразнообразия и помогать в охране природы.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316200" y="1619725"/>
            <a:ext cx="2511600" cy="29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Спутниковый мониторинг позволяет отслеживать миграционные пути животных и изменения природных экосистем в реальном времени.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6586"/>
            <a:ext cx="4212000" cy="284227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жизни — залог будущего планеты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живых организмов обеспечивает стабильность экосистем и благополучие человека, делая ответственность за их защиту важнейшей задачей для всех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2026-05-08T14:59:15Z</dcterms:created>
  <dcterms:modified xsi:type="dcterms:W3CDTF">2026-05-08T14:59:15Z</dcterms:modified>
</cp:coreProperties>
</file>