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320: что это и зачем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инструменты, которые помогают учиться, планировать и не терять контроль.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одно приложение, а понятный набор школьных цифровых инструментов. Каждый из них решает свою задачу: помогает планировать, повторять, оформлять и отслеживать результат без лишнего хаоса.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 школьной работы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 школьнику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сокращают время на организацию учебы: расписание, дедлайны и заметки находятся рядом, поэтому ученик быстрее переходит от поиска к делу и реже теряет важные задания.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планировать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регулярное повторение материала: карточки, тесты и напоминания превращают подготовку в последовательный процесс, а не в разовую спешку перед проверкой.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запоминать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аккуратно собирать результаты: файлы, конспекты, изображения и ссылки сохраняются в одном месте, поэтому к ним проще вернуться через день или неделю.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материалах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дают видимый контроль прогресса: выполненные задания, ошибки и успешные попытки можно сопоставить, чтобы понять, что уже освоено, а что требует повторения.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прогресс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 в учебе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 и расписание показывают задания, оценки и сроки. Такой инструмент помогает держать учебный ритм и быстрее понимать, что нужно сделать сегодня, а что позже.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Заметки и 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Заметки, конспекты и облачные папки сохраняют материалы по предметам. Они удобны, когда нужно быстро найти правило, формулу или файл перед уроком.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 тесты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тесты и карточки помогают повторять темы в удобном темпе. Они особенно полезны перед контрольными, когда важно не просто читать, а активно вспоминать материал.
</a:t>
            </a:r>
            <a:endParaRPr lang="en-US" sz="995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Редакторы проектов и сервисы совместной работы нужны для парных и групповых заданий. В них проще распределять роли, собирать источники и не терять разные версии работы.
</a:t>
            </a:r>
            <a:endParaRPr lang="en-US" sz="9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структуризация по материалам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практике эти инструменты обычно работают не изолированно, а как единая система: от планирования до фиксации результата.
</a:t>
            </a:r>
            <a:pPr algn="l" indent="0" marL="0">
              <a:lnSpc>
                <a:spcPct val="15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 равную значимость всех четырех направлений: без одного звена учебный цикл становится неполным.
</a:t>
            </a:r>
            <a:endParaRPr lang="en-US" sz="1235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приложений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задания к результату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один учебный запрос превращается в законченный результат без лишних потерь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9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056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156" y="150520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56" y="3295965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0056" y="3295965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Возможности, которые действительно помогают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Напоминания помогают не пропускать дедлайны и заранее распределять нагрузку. Ученик видит сроки по предметам и может планировать работу без авралов в последний день.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Напоминания и сроки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тестовые блоки поддерживают активное повторение. Они переводят материал из пассивного чтения в регулярную практику, что особенно полезно перед контрольными и экзаменами.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 проверка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 материалам экономит время, когда нужно быстро найти правило, файл или заметку. Это снимает необходимость вручную просматривать десятки папок и документов.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редактирование позволяет нескольким ученикам работать над одним документом одновременно. Каждый видит изменения сразу, а итоговая версия собирается без лишних пересылок.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Облачное хранение и экспорт в PDF или презентацию упрощают сдачу работы и ее перенос между устройствами. Материалы остаются доступными дома, в школе и на разных платформах.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 экспорт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готовиться к контрольной по шагам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Составить план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приложение собирает все темы и даты в один план повторения. Это помогает увидеть объем материала заранее и не откладывать подготовку на последние часы.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Отработать пробелы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 повторяет темы короткими блоками и сразу отмечает ошибки в тестах. Такой режим показывает слабые места и помогает точнее распределить усилия по дням.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проводится короткая проверка по всем темам. Она закрепляет материал и показывает, готов ли ученик к контрольной без лишней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до общего результата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проекта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договариваются о теме, распределяют роли и фиксируют, кто за что отвечает. Это задает общий план и уменьшает путаницу на старте.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работает в одном документе: добавляет текст, ссылки, изображения и комментарии. Все изменения видны сразу, поэтому легче избегать дублирования и потери версии.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сборка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собирается финальный файл для сдачи. Каждый участник видит свой вклад, а итоговая версия остается в одном месте и легко передается учителю.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Сценарий: организация недели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вносит домашние задания, контрольные даты и повторяющиеся дела в один список. Это сразу показывает нагрузку недели и помогает не смешивать срочное с второстепенным.
</a:t>
            </a:r>
            <a:endParaRPr lang="en-US" sz="714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по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задачи распределяются по дням с напоминаниями и заметками. Такой подход уменьшает вероятность забыть мелкие поручения и позволяет заранее увидеть перегруженные дни.
</a:t>
            </a:r>
            <a:endParaRPr lang="en-US" sz="725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остается регулярно отмечать выполненное и переносить незавершенное. Система становится актуальной только при постоянном обновлении, иначе она быстро теряет пользу.
</a:t>
            </a:r>
            <a:endParaRPr lang="en-US" sz="738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недели можно быстро оценить, что выполнено без сбоев, а где возникли задержки. Это помогает точнее планировать следующую учебную неделю.
</a:t>
            </a:r>
            <a:endParaRPr lang="en-US" sz="8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подготовка за 5 дней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Разбивка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разбивает тему по истории на небольшие фрагменты и переносит даты в карточки. Так материал становится управляемым, а не превращается в длинный список, который трудно удержать в памяти.
</a:t>
            </a:r>
            <a:endParaRPr lang="en-US" sz="781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он повторяет карточки короткими сессиями по 15 минут в день. Такой режим помогает удерживать внимание, не вызывает переутомления и оставляет время на другие предметы и отдых.
</a:t>
            </a:r>
            <a:endParaRPr lang="en-US" sz="865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ошибками
</a:t>
            </a:r>
            <a:pPr algn="l" indent="0" marL="0">
              <a:lnSpc>
                <a:spcPct val="115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подхода ученик отмечает ошибки и возвращается именно к трудным датам. Это делает подготовку точнее: повторяется не всё подряд, а только то, что действительно вызывает затруднения.
</a:t>
            </a:r>
            <a:endParaRPr lang="en-US" sz="826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он проходит короткий тест и сравнивает результат с первыми попытками. Итогом становится более уверенное воспроизведение фактов без спешки и без лишней нагрузки в последний день.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пользоваться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запуск: от выбора инструмента до проверки работы на разных устройствах.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пользователей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уведомлениями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большое число уведомлений быстро превращает полезный инструмент в источник раздражения. Если сообщения приходят по каждому событию, ученик перестает на них реагировать и пропускает действительно важные сроки.
</a:t>
            </a:r>
            <a:endParaRPr lang="en-US" sz="976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для одной задачи используются несколько похожих сервисов, задания и файлы начинают расползаться по разным местам. В итоге сложнее вспомнить, где лежит нужная версия и что уже выполнено.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копий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резервных копий особенно опасно для конспектов, проектов и результатов тестов. Один сбой, потерянный файл или случайное удаление могут обнулить проделанную работу и сорвать подготовку.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Хаотичное 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материалы хранятся без папок, тегов и понятных названий, поиск занимает больше времени, чем сама учеба. Структура нужна не для красоты, а для быстрого доступа и контроля над задачами.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цифровая гигиена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личной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указывать в открытом доступе лишние сведения: номер телефона, адрес, расписание с личными пометками и фотографии документов. Чем меньше публичных данных, тем ниже риск нежелательного доступа.
</a:t>
            </a:r>
            <a:endParaRPr lang="en-US" sz="714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пароли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сервисов лучше использовать разные пароли и не повторять один и тот же код на всех платформах. Это снижает риск, если один аккаунт окажется скомпрометирован.
</a:t>
            </a:r>
            <a:endParaRPr lang="en-US" sz="81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полезно проверить, кто видит файлы, может ли их редактировать и какие данные собирает приложение. Настройки приватности должны быть понятны и соответствовать реальным учебным задачам.
</a:t>
            </a:r>
            <a:endParaRPr lang="en-US" sz="714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в 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работа за экраном требует перерывов, иначе падает концентрация и растет усталость. Короткая пауза после серии задач помогает сохранить внимание и делает цифровую нагрузку более безопасной.
</a:t>
            </a:r>
            <a:endParaRPr lang="en-US" sz="7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эффективности цифровых инструментов; условная шкала 1–5.
</a:t>
            </a:r>
            <a:endParaRPr lang="en-US" sz="892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лучше смотреть не разово, а в динамике: за неделю или за месяц. Тогда видно, действительно ли приложение меняет учебную привычку, а не только создает впечатление пользы.
</a:t>
            </a:r>
            <a:pPr algn="l" indent="0" marL="0">
              <a:lnSpc>
                <a:spcPct val="15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обычно заметен в регулярности повторений и экономии времени, а снижение стресса и забытых заданий подтверждает практическую пользу.
</a:t>
            </a:r>
            <a:endParaRPr lang="en-US" sz="112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измерять эффективность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учебных сценариев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учебная организация при наличии цифрового инструмента и без него. Это не абсолютная оценка, а способ увидеть типичные различия в повседневной работе.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дают больше порядка и прозрачности, но их польза проявляется только при регулярном использовании и понятной системе хранения.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 приложениями и без них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подходящий инструмент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устройств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работает ли инструмент на телефоне и компьютере без лишних ограничений. Если устройства не синхронизируются, приложение быстро теряет смысл и усложняет ежедневную учебу.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интерфейс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интерфейс важнее большого числа функций: школьнику нужно быстро открыть задание, записать материал и сохранить результат. Сложная навигация мешает, даже если возможности у программы хорошие.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учебы полезны русский язык, офлайн-доступ и экспорт файлов. Эти функции помогают работать в разных условиях, сохранять материалы и не зависеть постоянно от интернета.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фокус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стоит уделять защите данных и прозрачным настройкам доступа. Лучше выбрать один надежный инструмент под конкретную задачу, чем собирать набор из лишних и дублирующих сервисов.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формат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чаще приложения предлагают подсказки на основе действий ученика: что повторить, где допущены ошибки и какой материал стоит открыть первым. Это делает подготовку более адресной.
</a:t>
            </a:r>
            <a:endParaRPr lang="en-US" sz="87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тесты подстраиваются под уровень ответов и помогают быстрее увидеть пробелы. Вместо одинаковых заданий для всех пользователь получает тренировку, соответствующую его текущей подготовке.
</a:t>
            </a:r>
            <a:endParaRPr lang="en-US" sz="743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аналитики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становится точнее: можно видеть не только оценки, но и регулярность работы, частоту ошибок и время, затраченное на тему. Это помогает планировать усилия более осознанно.
</a:t>
            </a:r>
            <a:endParaRPr lang="en-US" sz="87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в реальном времени упрощает групповые проекты и обмен материалами. При этом сама учеба остается у ученика, а приложение лишь организует процесс и делает его понятнее.
</a:t>
            </a:r>
            <a:endParaRPr lang="en-US" sz="8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Мини-квиз: проверка понимания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попробуйте сформулировать, какую конкретную задачу решает приложение: планирование, повторение, хранение файлов или контроль прогресса. Если задача не названа, инструмент будет использоваться бессистемно.
</a:t>
            </a:r>
            <a:endParaRPr lang="en-US" sz="712" dirty="0"/>
          </a:p>
        </p:txBody>
      </p:sp>
      <p:sp>
        <p:nvSpPr>
          <p:cNvPr id="12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ответьте, чем оно полезно именно школьнику: экономит время, уменьшает потери заданий, облегчает подготовку или помогает работать в группе. Польза должна быть связана с реальными учебными действиями.
</a:t>
            </a:r>
            <a:endParaRPr lang="en-US" sz="714" dirty="0"/>
          </a:p>
        </p:txBody>
      </p:sp>
      <p:sp>
        <p:nvSpPr>
          <p:cNvPr id="13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
</a:t>
            </a:r>
            <a:pPr algn="l" indent="0" marL="0">
              <a:lnSpc>
                <a:spcPct val="115000"/>
              </a:lnSpc>
              <a:buNone/>
            </a:pPr>
            <a:r>
              <a:rPr lang="en-US" sz="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проверьте, какие риски возникают при использовании: перегрузка уведомлениями, потеря данных, путаница в файлах или утечка личной информации. Осознание риска помогает избежать ошибок заранее.
</a:t>
            </a:r>
            <a:endParaRPr lang="en-US" sz="714" dirty="0"/>
          </a:p>
        </p:txBody>
      </p:sp>
      <p:sp>
        <p:nvSpPr>
          <p:cNvPr id="14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результат по понятным признакам: выполнены ли задачи, стало ли легче повторять материал, уменьшились ли забытые дедлайны. Только измеримый эффект показывает, что система работает.
</a:t>
            </a:r>
            <a:endParaRPr lang="en-US" sz="787" dirty="0"/>
          </a:p>
        </p:txBody>
      </p:sp>
      <p:sp>
        <p:nvSpPr>
          <p:cNvPr id="15" name="Text 6"/>
          <p:cNvSpPr txBox="1"/>
          <p:nvPr/>
        </p:nvSpPr>
        <p:spPr>
          <a:xfrm>
            <a:off x="5279175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выберите самый удобный сценарий: подготовка к тесту, ведение расписания или совместный проект. Лучший вариант — тот, который проще всего встроить в обычный школьный день.
</a:t>
            </a:r>
            <a:endParaRPr lang="en-US" sz="7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порядок для учебы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320 полезны тогда, когда они превращают учебный хаос в понятный порядок: помогают планировать, повторять, хранить материалы и видеть результат. Их сила — в регулярном и осмысленном использовании.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2026-07-27T04:24:21Z</dcterms:created>
  <dcterms:modified xsi:type="dcterms:W3CDTF">2026-07-27T04:24:21Z</dcterms:modified>
</cp:coreProperties>
</file>