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Сороковые годы как этап осмысления Великой Отечественной войны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послевоенный язык памяти о войне складывался уже в 1940-е годы.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Война, послевоенное восстановление и память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 объединили демобилизацию, разруху, утраты и необходимость быстро восстановить страну. Одновременно формировалась государственная версия памяти о войне, а литература искала слова для опыта, который еще не успел стать историей.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присутствовала в повседневной памяти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сохраняли живой голос участников войны и передавали не только новости, но и надежду, тревогу, заботу о близких. Именно они делали память личной и осязаемой.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дневники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Дневники фиксировали войну в момент ее переживания: страх, усталость, наблюдения, бытовые подробности. Позднее они стали важным материалом для литературного осмысления эпохи.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газетные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песни и небольшие публикации быстро распространяли общие формулы о подвиге и стойкости. Они помогали обществу говорить о войне на понятном и эмоционально сильном языке.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память о войне передавалась через разговоры о погибших, раненых и вернувшихся. Для молодого поколения это превращало войну не в абстрактную дату, а в часть собственной биографии.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Победы в массовой культуре и визуальных источниках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кинохроника и фотографии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кинохроника закрепляли представление о стойкости, жертвенности и народном единстве. Они делали Победу зримой, понятной и эмоционально объединяющей для миллионов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разрушенных городов, парада Победы и послевоенного восстановления показывали не только триумф, но и масштаб пережитого страдания. Так формировался двойной образ войны — героический и трагический.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смену жанров, но и постепенное усложнение взгляда на войну.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литературе 1940-х: основные этапы
</a:t>
            </a:r>
            <a:endParaRPr lang="en-US" sz="256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непосредственный отклик уступает место более вдумчивой прозе о памяти, потерях и цене победы.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процессу 1941–1949 годов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Твардовского, К. Симонова, О. Берггольц, М. Исаковского и других авторов создавались в условиях войны и поэтому сохраняли ощущение непосредственного свидетельства.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литература и поэзия военных лет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соединяли документальную точность с личной интонацией. Благодаря этому поэзия войны стала способом говорить о страхе, разлуке, верности и надежде без потери человеческой правды.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литература не только поддерживала моральный дух, но и формировала общий словарь переживаний, через который общество осмысляло мужество, утраты и ожидание возвращения.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в прозе усилился интерес к солдату, который возвращается домой и сталкивается с непривычной мирной жизнью, изменившейся за годы войны.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становится не только факт Победы, но и ее цена: ранения, гибель товарищей, психологическая усталость и чувство утраты привычного мира.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постепенно уходит от формы прямого отклика и репортажа. На первый план выходят характер, внутренняя память героя и его нравственный выбор.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военная тема становится способом анализа судьбы человека, а не только хроникой событий. Это подготавливает более сложную литературу последующих десятилетий.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проза и тема возвращения с войны
</a:t>
            </a:r>
            <a:endParaRPr lang="en-US" sz="22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Победы к государственному канону памяти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послевоенная память о войне оформлялась через официальные ритуалы и отбор допустимых сюжетов.
</a:t>
            </a:r>
            <a:endParaRPr lang="en-US" sz="8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границы допустимого разговора о войне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 затрагивались массовые потери, плен, депортации, ошибки командования и травматический опыт отдельных групп, если они не вписывались в официальный нарратив.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обсуждение войны подчинялось требованию оптимизма и идеологической согласованности. Это сужало пространство для сложного разговора о противоречиях и потерях.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такие ограничения приводили к сглаживанию острых конфликтов. На первый план выходила героическая и объединяющая версия прошлого, удобная для государственной памяти.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67955"/>
            <a:ext cx="4000500" cy="22296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темы поддерживались официальной культурой, а какие допускались ограниченно.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военной памяти в 1940-е годы
</a:t>
            </a:r>
            <a:endParaRPr lang="en-US" sz="283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строилась избирательно: в центре оставались героизм, единство и восстановление, а неудобные темы оказывались на периферии.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официальных текстов и культурной политики 1940-х годов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Победы и ритуалы памяти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1945 года: торжество, ставшее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Победы на Красной площади зафиксировал момент, когда военный подвиг был переведен в язык государственной церемонии. Колонны победителей, знамена поверженного врага и строгий порядок строя создавали образ общей исторической победы, понятный каждому свидетелю.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оформлялась в ритуал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Награждения фронтовиков, мемориальные церемонии и встречи вернувшихся солдат превращали личный опыт войны в публично признанную заслугу. Со временем к этим формам добавились юбилейные торжества и памятные публикации, закрепившие культ Победы в повседневной жизни.
</a:t>
            </a:r>
            <a:endParaRPr lang="en-US" sz="11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6128" y="4219153"/>
            <a:ext cx="252000" cy="28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входила в школьное и массовое сознание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 и на собраниях читали стихи, рассказы и заметки о войне. Такие тексты не столько объясняли историю, сколько формировали чувство долга, уважение к подвигу и готовность соотносить себя с судьбой страны.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Печатные издания помогали быстро превращать события войны в общую память. Через публикации о героях, фронтовиках и восстановлении страны закреплялись понятные школьнику образы врага, победы и послевоенного труда.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литературные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публичные чтения создавали эмоциональный образ войны, доступный даже тем, кто не участвовал в ней лично. Через интонацию, ритм и повторяемые формулы память воспринималась как часть общего нравственного опыта.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массовом сознании война становилась не только прошлым, но и мерой гражданской позиции. Подвиг, верность и жертва связывались с представлением о правильном поведении человека перед страной и историей.
</a:t>
            </a:r>
            <a:endParaRPr lang="en-US" sz="8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в 1940-е сочетала торжественный тон с личной скорбью и ожиданием мирной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военной памяти в литературе и общественном сознании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победа и героизм, но заметны утрата и труд тыла: это делает картину войны одновременно праздничной и трагической.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литературе, прессе и памятным материалам 1940-х годов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1946–1949 годы: от непосредственного опыта к исторической схеме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1946: начало послевоенной переоценки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окончания войны усиливается стремление связать фронтовой опыт с восстановлением мирной жизни. В текстах заметнее становятся мотивы возвращения, памяти о погибших и первых попыток осмыслить цену победы.
</a:t>
            </a:r>
            <a:endParaRPr lang="en-US" sz="822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1947–1948: рост официальной рамки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разговор о войне все чаще опирается на юбилейные даты, устойчивые формулы и отобранные сюжеты. Живая интонация свидетельства постепенно уступает место более строгой и идеологически выверенной интерпретации.
</a:t>
            </a:r>
            <a:endParaRPr lang="en-US" sz="779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1949: закрепление завершенного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война все чаще представляется как уже исторически завершенный этап. В литературе усиливаются обобщения, а частная память включается в более стабильный государственный канон.
</a:t>
            </a:r>
            <a:endParaRPr lang="en-US" sz="8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личная память становилась общественной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индивидуального фронтового опыта к устойчивому послевоенному канону памяти.
</a:t>
            </a:r>
            <a:endParaRPr lang="en-US" sz="8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войны в кадре и в слове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Фронтовик как лицо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вернувшегося солдата показывает не абстрактного победителя, а человека с конкретной судьбой. Литература 1940-х делает то же самое: через усталость, ранения и молчание героя она раскрывает цену пережитого и возвращает истории человеческий масштаб.
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Медсестра, эвакуация,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медсестер и эвакуированных семей напоминают, что война касалась не только линии фронта. В прозе и поэзии эти образы помогают показать заботу, страх и надежду как часть общего опыта, без которого нельзя понять военное поколение.
</a:t>
            </a:r>
            <a:endParaRPr lang="en-US" sz="10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1940-е годы стали основой для литературы «оттепели»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военные годы сложились ключевые сюжеты, к которым позже вернулась литература «оттепели»: окопная правда, фронтовая дружба, цена победы и ответственность человека перед другими.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канон был уже готов, но оставался ограниченным: он подчеркивал героическое и сглаживал острые противоречия. Писатели 1950–1960-х расширили его за счет психологизма и внутреннего конфликта.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1940-е стали не финалом, а исходной точкой: они задали язык памяти, который позднее был пересмотрен, уточнен и сделан более личным.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менялась память о войне: от официальной модели к более личному и трагическому взгляду.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1940-е годы и «оттепель»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«Оттепель» не отменила прежнюю память, а расширила её: добавила сомнение, психологическую глубину и право на сложную правду о войне.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и культурных тенденций послевоенного периода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51" y="2031727"/>
            <a:ext cx="241500" cy="24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36213" y="2224849"/>
            <a:ext cx="189675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53798"/>
            <a:ext cx="241500" cy="241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7038" y="3676373"/>
            <a:ext cx="189675" cy="252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 изучения военной темы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Фронтовые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передают непосредственный голос участников войны: краткий, эмоциональный и личный. Они помогают увидеть, как люди говорили о страхе, надежде и разлуке до появления литературной обработки.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Мемуары и дневники
</a:t>
            </a:r>
            <a:pPr algn="l" indent="0" marL="0">
              <a:lnSpc>
                <a:spcPct val="115000"/>
              </a:lnSpc>
              <a:buNone/>
            </a:pPr>
            <a:r>
              <a:rPr lang="en-US" sz="5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позволяют сравнивать прожитый опыт с его поздним осмыслением. В них особенно заметны детали быта, фронтовой повседневности и внутренние переживания, которые не всегда попадали в официальные публикации.
</a:t>
            </a:r>
            <a:endParaRPr lang="en-US" sz="699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 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показывает, какие сюжеты считались допустимыми для печати. По ней можно проследить, как личная память переводилась в публичный и идеологически выверенный рассказ о войне.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Кинохроника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Кинохроника фиксирует внешний образ эпохи: парады, разрушения, восстановление, встречи фронтовиков. Она помогает понять, какие сцены создавали наглядный и убедительный образ Победы для массовой аудитории.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Постановления о награждениях и юбилейные материалы показывают, как государство оформляло память в ритуалы и формулы. Сопоставление их с личными источниками особенно важно для школьного анализа.
</a:t>
            </a:r>
            <a:endParaRPr lang="en-US" sz="74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1940-е годы возник первый послевоенный язык памяти о войне: героический, скорбный и государственно организованный. Именно он стал основой, которую позднее пересмотрела и расширила литература «оттепели».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памяти, без которого не понять «оттепель»
</a:t>
            </a:r>
            <a:endParaRPr lang="en-US" sz="296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2026-05-23T15:31:23Z</dcterms:created>
  <dcterms:modified xsi:type="dcterms:W3CDTF">2026-05-23T15:31:23Z</dcterms:modified>
</cp:coreProperties>
</file>