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 развитие естествознания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наблюдений к точной науке.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естествознание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Естествознание объясняет природу, от движения тел до жизни организмов и строения Вселенной. Оно выросло из практических нужд человека, а сегодня лежит в основе технологий, медицины, экологии и освоения космоса.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истоки наблюдения природы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знания о природе возникали не из абстрактной теории, а из повседневных задач: выживания, лечения, ориентации по звездам и предсказания смены сезонов.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и Месопотамия
</a:t>
            </a:r>
            <a:pPr algn="l" indent="0" marL="0">
              <a:lnSpc>
                <a:spcPct val="100000"/>
              </a:lnSpc>
              <a:buNone/>
            </a:pPr>
            <a:r>
              <a:rPr lang="en-US" sz="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появились календарь, астрономические таблицы и способы измерения времени. Эти знания помогали планировать земледелие, строительство и хозяйственную жизнь, а затем передавались следующим поколениям как полезный опыт.
</a:t>
            </a:r>
            <a:endParaRPr lang="en-US" sz="1061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ценностью древних наблюдений стала их повторяемость. Люди учились сравнивать результаты, сохранять их в традиции и использовать как проверенный опыт для решения новых задач.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цивилизациях накапливались сведения о лекарственных растениях, свойствах веществ и небесных явлениях. Наблюдения имели прикладной характер, но постепенно превращались в упорядоченные системы знаний.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натурфилософия и первые естественно-научные идеи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мифа к причине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и Анаксимандр стремились объяснять природные явления не волей богов, а естественными причинами. Так возникла традиция рационального поиска закономерностей в окружающем мире.
</a:t>
            </a:r>
            <a:endParaRPr lang="en-US" sz="952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атомов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Демокрит предложил мысль о мельчайших частицах материи — атомах. Хотя его теория не была доказана тогда экспериментально, она стала важным шагом к пониманию строения вещества.
</a:t>
            </a:r>
            <a:endParaRPr lang="en-US" sz="952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Аристотеля
</a:t>
            </a:r>
            <a:pPr algn="l" indent="0" marL="0">
              <a:lnSpc>
                <a:spcPct val="100000"/>
              </a:lnSpc>
              <a:buNone/>
            </a:pPr>
            <a:r>
              <a:rPr lang="en-US" sz="3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создал одну из первых целостных картин природы. Он описывал животных и растения, пытался их классифицировать и связывал явления в единую логическую систему.
</a:t>
            </a:r>
            <a:endParaRPr lang="en-US" sz="956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математики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4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Архимед показал, что природу можно описывать точным расчетом. Его работы в механике и гидростатике доказали ценность измерения, модели и строгого математического вывода.
</a:t>
            </a:r>
            <a:endParaRPr lang="en-US" sz="10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50004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естествознания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периодизация показывает, как менялись методы, цели и масштаб научного знания.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шло от разрозненных наблюдений к проверяемым теориям и отдельным научным дисциплинам.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естествознания, учебный курс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955" y="1670354"/>
            <a:ext cx="3191482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Естествознание в Средние века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астрономия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период накапливались важные сведения по лечению болезней, движению небесных тел и оптике. Эти знания стали опорой для последующего научного роста.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античных авторов здесь не только сохранялись, но и развивались. Ибн Сина, Аль-Бируни и Ибн аль-Хайсам усилили значение наблюдения, измерения и эксперимента.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наука не была застойной: она сохранила, систематизировала и передала античное наследие. Без этого этапа научная революция XVI–XVII веков была бы невозможна.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центры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монастырях и университетах Европы переписывались книги, велись споры о природе и формировались учебные традиции. Однако естествознание часто оставалось под влиянием религиозной картины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Коперник меняет картину мира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Коперник предложил гелиоцентрическую систему, в которой Земля перестала быть центром Вселенной. Это решение не только изменило астрономию, но и заставило ученых по-новому взглянуть на место человека в мире.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и опыт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Галилео Галилей показал, что наблюдение и эксперимент могут спорить с авторитетом традиции. Его телескопические открытия и точные исследования движения укрепили идею, что природу нужно проверять фактами.
</a:t>
            </a:r>
            <a:endParaRPr lang="en-US" sz="1085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и законы природы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объединил небесную и земную механику, сформулировав закон всемирного тяготения. Его работы стали основой классической физики и примером того, как единый закон объясняет разные явления.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 XVI–XVII веков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формировался научный метод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 наблюдения к проверяемому научному выводу.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научных открытий по историческим периодам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связано с развитием университетов, лабораторий и научных обществ, а также с ростом печати и обмена знаниями между странами.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развивалась неравномерно, но каждый новый этап заметно увеличивал темпы исследований и публикаций.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историческая динамика научного развития, учебная интерпретация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00220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как самостоятельная наука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Линнея
</a:t>
            </a:r>
            <a:pPr algn="l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упорядочил живые организмы и ввел бинарную номенклатуру. Благодаря этому каждый вид получил два латинских названия, что сделало биологию более точной и удобной для сравнения.
</a:t>
            </a:r>
            <a:endParaRPr lang="en-US" sz="841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 и Чарльз Дарвин по-разному объясняли изменчивость живой природы, но оба показали, что виды не неизменны. Это расширило представления о развитии жизни во времени.
</a:t>
            </a:r>
            <a:endParaRPr lang="en-US" sz="837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
</a:t>
            </a:r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Шлейден и Шванн доказали, что все организмы состоят из клеток. Это открытие стало фундаментом современной биологии, потому что связало разнообразие живого с общим строением.
</a:t>
            </a:r>
            <a:endParaRPr lang="en-US" sz="835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Пастера и Менделя укрепили биологию как точную науку. Один показал значение микроорганизмов, другой — закономерности наследования, опираясь на наблюдение и эксперимент.
</a:t>
            </a:r>
            <a:endParaRPr lang="en-US" sz="809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 химия как язык законов природы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изучает состав веществ, их строение и реакции между ними. Благодаря ей можно понять, почему материалы различаются свойствами, как происходят превращения и как создаются новые соединения.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сохранения энергии показал, что энергия не исчезает и не возникает из ничего. Она лишь переходит из одной формы в другую, поэтому любые природные процессы подчиняются строгому количественному описанию.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описывает движение тел, действие сил, превращение энергии, электрические и световые явления. Она ищет общие законы, которые позволяют объяснять и предсказывать процессы в природе и технике.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Атомное 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об атомах сделало строение вещества более понятным: именно атомы и их соединения определяют свойства тел. Это связало физические процессы с химическими превращениями и открыло путь к современной науке о материи.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662046"/>
            <a:ext cx="5139684" cy="28646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Ученые, изменившие естествознание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ученые не только сделали крупные открытия, но и изменили сам способ научного объяснения природы.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шесть ученых укрепили роль доказательства, модели и закона, превратив наблюдение природы в строгую научную систему.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естествознания; обобщение общеизвестных научных фактов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основных наук в современное естествознание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разные науки распределяют между собой исследование природы: от микромира и живых систем до Земли и Вселенной.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естествознание развивается как единая система, где каждая дисциплина дополняет другие и решает общие задачи.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междисциплинарной структуры естествознания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67" y="1918708"/>
            <a:ext cx="504000" cy="50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6294" y="1918708"/>
            <a:ext cx="504000" cy="50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56516" y="1918708"/>
            <a:ext cx="504000" cy="50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4160" y="3577474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3558" y="3505474"/>
            <a:ext cx="720000" cy="7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расширившие границы науки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111082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позволил увидеть клетки, ткани и микроорганизмы, недоступные невооруженному глазу. Это стало важнейшим шагом для биологии, медицины и изучения строения живых организмов.
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4092422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открыл возможность наблюдать планеты, звезды и галактики с новой точностью. Он изменил астрономию, превратив небесные объекты из предмета догадок в объект систематического изучения.
</a:t>
            </a:r>
            <a:endParaRPr lang="en-US" sz="786" dirty="0"/>
          </a:p>
        </p:txBody>
      </p:sp>
      <p:sp>
        <p:nvSpPr>
          <p:cNvPr id="17" name="Text 3"/>
          <p:cNvSpPr txBox="1"/>
          <p:nvPr/>
        </p:nvSpPr>
        <p:spPr>
          <a:xfrm>
            <a:off x="700235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 помог определять химический состав веществ и звезд по их спектрам. Благодаря ему ученые научились получать сведения о далёких объектах, не приближаясь к ним физически.
</a:t>
            </a:r>
            <a:endParaRPr lang="en-US" sz="882" dirty="0"/>
          </a:p>
        </p:txBody>
      </p:sp>
      <p:sp>
        <p:nvSpPr>
          <p:cNvPr id="18" name="Text 4"/>
          <p:cNvSpPr txBox="1"/>
          <p:nvPr/>
        </p:nvSpPr>
        <p:spPr>
          <a:xfrm>
            <a:off x="5893601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и ускорители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Ускорители частиц и компьютерное моделирование позволили изучать ядро атома, элементарные частицы и сложные процессы в атмосфере, океане и космосе. Наука стала работать с явлениями, которые нельзя наблюдать напрямую.
</a:t>
            </a:r>
            <a:endParaRPr lang="en-US" sz="809" dirty="0"/>
          </a:p>
        </p:txBody>
      </p:sp>
      <p:sp>
        <p:nvSpPr>
          <p:cNvPr id="19" name="Text 5"/>
          <p:cNvSpPr txBox="1"/>
          <p:nvPr/>
        </p:nvSpPr>
        <p:spPr>
          <a:xfrm>
            <a:off x="1397796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Рентгеновские лучи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Рентгеновские лучи сделали возможным исследование внутренних тканей, костей и кристаллов без разрушения объекта. Это резко расширило возможности диагностики в медицине и анализа строения материалов.
</a:t>
            </a:r>
            <a:endParaRPr lang="en-US" sz="809" dirty="0"/>
          </a:p>
        </p:txBody>
      </p:sp>
      <p:sp>
        <p:nvSpPr>
          <p:cNvPr id="20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378" y="1460242"/>
            <a:ext cx="2699977" cy="2194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534" y="1460242"/>
            <a:ext cx="2671406" cy="219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Естествознание и промышленная эпоха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сила меняет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паровая машина стала символом нового этапа промышленности. Она ускорила работу фабрик, шахт и транспорта, а научные знания превратились в источник экономического роста. На изображении уместны фабричные корпуса, паровые механизмы и рабочие цеха.
</a:t>
            </a:r>
            <a:endParaRPr lang="en-US" sz="710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приходит в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 физике сделали возможным электрическое освещение, связь и новые системы управления производством. Городское пространство стало меняться быстрее, а наука — влиять не только на завод, но и на повседневный быт людей.
</a:t>
            </a:r>
            <a:endParaRPr lang="en-US" sz="710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 медицина в 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дала красители, удобрения, лекарства и новые материалы, а достижения биологии улучшили диагностику и профилактику болезней. Для иллюстрации подходят лабораторное оборудование, медицинские инструменты и схемы технологических процессов.
</a:t>
            </a:r>
            <a:endParaRPr lang="en-US" sz="7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научного открытия к практическому применению
</a:t>
            </a:r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путь, по которому научная идея превращается в технологию, меняющую жизнь общества.
</a:t>
            </a:r>
            <a:endParaRPr lang="en-US" sz="2112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естествознание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редко ограничиваются одной наукой: физика, химия, биология и науки о Земле работают вместе. Это позволяет точнее описывать сложные природные явления и находить более полные объяснения.
</a:t>
            </a:r>
            <a:endParaRPr lang="en-US" sz="1089" dirty="0"/>
          </a:p>
        </p:txBody>
      </p:sp>
      <p:sp>
        <p:nvSpPr>
          <p:cNvPr id="12" name="Text 3"/>
          <p:cNvSpPr txBox="1"/>
          <p:nvPr/>
        </p:nvSpPr>
        <p:spPr>
          <a:xfrm>
            <a:off x="326440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опирается на высокую точность приборов и строгую проверку результатов. Даже небольшие отклонения могут изменить выводы, поэтому особое значение имеют калибровка, повторяемость и контроль ошибок.
</a:t>
            </a:r>
            <a:endParaRPr lang="en-US" sz="1063" dirty="0"/>
          </a:p>
        </p:txBody>
      </p:sp>
      <p:sp>
        <p:nvSpPr>
          <p:cNvPr id="13" name="Text 4"/>
          <p:cNvSpPr txBox="1"/>
          <p:nvPr/>
        </p:nvSpPr>
        <p:spPr>
          <a:xfrm>
            <a:off x="18366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помогают изучать климат, движение планет, распространение болезней и работу сложных систем. Они позволяют проверять гипотезы там, где прямой эксперимент слишком дорог, опасен или невозможен.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6910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приоритеты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сегодня уделяется климату, генетике, экологии, энергетике и космическим исследованиям. Именно эти направления сильнее всего влияют на качество жизни и будущие возможности человечества.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1304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области естествознания используют огромные массивы информации, полученные из наблюдений, экспериментов и спутниковых систем. Для их обработки нужны вычислительные методы и современные цифровые технологии.
</a:t>
            </a:r>
            <a:endParaRPr lang="en-US" sz="10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вызовы, на которые отвечает естествознание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решения часто появляются не сразу: они требуют долгих наблюдений, испытаний и согласованной работы специалистов разных областей.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глобальная проблема, тем важнее междисциплинарный подход и опора на проверенные данные.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научно-прикладных направлений; актуальность сохраняется на 2025 год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естествознания для человека и общества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Естествознание учит задавать точные вопросы, проверять факты и различать доказательство и мнение. Эти навыки помогают не только на уроках, но и в повседневных жизненных решениях.
</a:t>
            </a:r>
            <a:endParaRPr lang="en-US" sz="1084" dirty="0"/>
          </a:p>
        </p:txBody>
      </p:sp>
      <p:sp>
        <p:nvSpPr>
          <p:cNvPr id="13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Медицина, связь, транспорт, энергетика и сельское хозяйство развиваются благодаря научным открытиям. Без естествознания невозможно создавать современные приборы, лекарства, материалы и системы безопасности.
</a:t>
            </a:r>
            <a:endParaRPr lang="en-US" sz="997" dirty="0"/>
          </a:p>
        </p:txBody>
      </p:sp>
      <p:sp>
        <p:nvSpPr>
          <p:cNvPr id="14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знания объясняют природные процессы от погоды до движения небесных тел. Это помогает человеку ориентироваться в мире, где многое зависит от точности, расчета и причинно-следственных связей.
</a:t>
            </a:r>
            <a:endParaRPr lang="en-US" sz="997" dirty="0"/>
          </a:p>
        </p:txBody>
      </p:sp>
      <p:sp>
        <p:nvSpPr>
          <p:cNvPr id="15" name="Text 5"/>
          <p:cNvSpPr txBox="1"/>
          <p:nvPr/>
        </p:nvSpPr>
        <p:spPr>
          <a:xfrm>
            <a:off x="2095463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риски
</a:t>
            </a:r>
            <a:pPr algn="l" indent="0" marL="0">
              <a:lnSpc>
                <a:spcPct val="100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угрозы, новые болезни и дефицит ресурсов требуют грамотных решений. Естествознание дает инструменты для оценки опасностей и выбора способов их уменьшения.
</a:t>
            </a:r>
            <a:endParaRPr lang="en-US" sz="1068" dirty="0"/>
          </a:p>
        </p:txBody>
      </p:sp>
      <p:sp>
        <p:nvSpPr>
          <p:cNvPr id="16" name="Text 6"/>
          <p:cNvSpPr txBox="1"/>
          <p:nvPr/>
        </p:nvSpPr>
        <p:spPr>
          <a:xfrm>
            <a:off x="4913415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грамотность формирует ответственное отношение к информации, технологиям и окружающей среде. Она особенно важна для общества, которое принимает решения в условиях быстрых изменений и высокой неопределенности.
</a:t>
            </a:r>
            <a:endParaRPr lang="en-US" sz="9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7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Естествознание: путь от наблюдения к пониманию мира
</a:t>
            </a:r>
            <a:endParaRPr lang="en-US" sz="327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естествознания показывает, как наблюдение, эксперимент и теория превратили разрозненные сведения о природе в целостную систему знаний, ставшую основой прогресса и решения глобальных задач.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2026-05-29T08:04:24Z</dcterms:created>
  <dcterms:modified xsi:type="dcterms:W3CDTF">2026-05-29T08:04:24Z</dcterms:modified>
</cp:coreProperties>
</file>