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мейоз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тип деления, формирующий гаплоидные гаметы, обеспечивая генетическую стабильность вида.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и значение мейоза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открыт в 1888 году Эдуардом Страсбургером как фундаментальный процесс, который обеспечивает постоянство числа хромосом и играет ключевую роль в половом размножении и эволюции живых организмов.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это два последовательных деления эукариотической клетки, которые преобразуют исходную диплоидную клетку в четыре гаплоидные гаметы. Этот процесс обеспечивает сокращение хромосомного набора вдвое.
</a:t>
            </a:r>
            <a:endParaRPr lang="en-US" sz="1354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мейоза включают рекомбинацию и случайное распределение хромосом, что значительно увеличивает генетическое разнообразие потомков.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мейоза
</a:t>
            </a:r>
            <a:endParaRPr lang="en-US" sz="3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значение мейоза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 у животных и спор у растений — основная функция, обеспечивающая продолжение рода и передачу наследственной информации.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стабильного числа хромосом в популяциях препятствует геномным нарушениям и болезням.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распределение хромосом приводит к уникальным генотипам, повышая адаптивность видов к изменяющейся среде.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достигается за счёт кроссинговера — обмена участками между гомологичными хромосомами в профазе I.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мейозом и митозом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начинается с одной диплоидной клетки, которая затем проходит два деления. Митоз — это одно деление с сохранением диплоидного набора.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процесса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включает две последовательные стадии — мейоз I и мейоз II, а митоз ограничивается одним делением.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делений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мейоза образуются четыре гаплоидные клетки, а при митозе — две идентичные диплоидные клетки.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деления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способствует генетическому разнообразию через рекомбинацию, тогда как митоз воспроизводит генетический материал без изменений.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эффект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параметры фаз митоза и мейоза, их количество, результат и влияние на генетическое разнообразие.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обеспечивает генетическую вариативность, а митоз — генетическую стабильность клеток.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учебник по биологии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сравнение фаз митоза и мейоза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Клетки, в которых происходит мейоз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соматических клетках животных и у прокариот мейоз отсутствует, так как эти клетки не участвуют в половом размножении.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мейоз характерен для матерных клеток спорофитов, которые дают начало спорофитной фазе с гаплоидными клетками.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протекает в половых клетках животных — сперматозоидах и яйцеклетках, где происходит редукция хромосомного набора.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Хромосомный набор до и после мейоза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клетка содержит полный диплоидный набор хромосом (2n), каждая из которых дупликатирована и готова к делению.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мейоза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двух делений формируются четыре гаплоидные клетки (n) с уникальными комбинациями хромосом, что обеспечивает разнообразие потомства.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мейоза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базовых биологических исследований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мейоза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I — самая длительная стадия мейоза, в процессе которой гомологичные хромосомы сближаются и образуют биваленты для дальнейшей рекомбинации.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миграция центриолей и подготовка клеточного аппарата к предстоящему расхождению хромосом на стадии анафазы I.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формирование синаптонемного комплекса, обеспечивающего сцепление гомологов и обмен генетическим материалом — кроссинговер.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Подробно: профаза I мейоза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I требует длительного времени для обширного обмена генетической информацией, что важно для надежности последующих этапов деления.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профазы I подчёркивает её ключевую роль в обеспечении генетической рекомбинации и разнообразия гамет.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продолжительность фаз мейоза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молекулярной биологии,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— это процесс обмена участками ДНК между гомологичными хромосомами, происходящий в профазе I мейоза, обеспечивающий важное генетическое разнообразие.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реализуется посредством синаптонемного комплекса, обеспечивающего точное сопряжение и обмен участками между хромосомами.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процесс стимулирует эволюционные изменения, позволяя популяциям адаптироваться к изменяющимся условиям окружающей среды и снижать накопление вредных мутаций.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Образующиеся рекомбинационные хромосомы содержат уникальные комбинации аллелей, что способствует появлению новых наследственных признаков у потомства.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Кроссинговер: механизм и значение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молекул ДНК по-прежнему остается двойным по сравнению с митотическими клетками, так как сестринские хроматиды ещё не разделены.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разделение гомологичных хромосом, что уменьшает хромосомный набор с диплоидного до гаплоидного у дочерних клеток.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окончании мейоза I формируются две гаплоидные клетки, каждая содержащая гомологичные хромосомы, представленные двумя сестринскими хроматидами.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первого деления — мейоз I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деление — мейоз II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II напоминает митотическое деление, но происходит в гаплоидных клетках, разделяя сестринские хроматиды на отдельные однохроматидные хромосомы.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становится формирование четырёх уникальных гаплоидных клеток с однохроматидным набором, что обеспечивает генетическую разнообразность.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II завершается образованием функционально зрелых половых клеток, готовых к оплодотворению или развитию.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Данное деление не сопровождается дополнительным удвоением ДНК, что поддерживает стабильный гаплоидный набор у гамет.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ошибок в мейозе: нерасхождение хромосом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анафазе происходит нерасхождение гомологичных хромосом или сестринских хроматид, гаметы получают неправильное число хромосом. Такие аномалии вызывают генетические заболевания, например, синдром Дауна, сопровождающийся трисомией 21-й хромосомы.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нерасхождения хромосом для потомства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Клайнфельтера возникает при нерасхождении в половых клетках, приводя к кариотипу XXY. Заболевание сопровождается нарушением развития половых признаков и снижением фертильности у мужчин.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Клайнфельтеров синдром: причины и проявления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808" y="1612725"/>
            <a:ext cx="3934734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отличия митоза и мейоза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митоза и мейоза с акцентом на наследственность и функциональное назначение делений.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отличается от митоза дополнительным делением и механизмами, повышающими генетическое разнообразие, тогда как митоз обеспечивает стабильность генома.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12-е издание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мейоза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обеспечивает генетический баланс и разнообразие, поддерживая динамическое равновесие и стабильность геномов в биологических сообществах.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в мейозе снижает накопление вредных мутаций, поддерживая генетическую целостность популяций и здоровье будущих поколений.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играет ключевую роль в эволюции, позволяя создавать разнообразные генотипы, что увеличивает шансы адаптации видов к меняющимся условиям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200" y="2087925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3713" y="2087925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3238" y="2087921"/>
            <a:ext cx="40425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 различных организмов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в животных обусловливает образование половых клеток — сперматозоидов и яйцеклеток, являясь основой полового размножения и наследственности.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мейоз соответствует образованию спор, из которых развивается гаметофит — отдельное поколение с гаплоидным набором хромосом.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грибов мейоз часто инициируется после оплодотворения, что обеспечивает переход от диплоидной стадии к гаплоидной фазе жизненного цикла.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разнообразие, обеспечиваемое мейозом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делении мейоза хромосомы распределяются случайным образом между гаметами, что создаёт миллионы возможных генотипических комбинаций в потомстве.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распределение хромосом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общее происхождение, братья и сёстры имеют различные геномы из-за процессов мейоза, объясняющих различия во внешности и физиологии.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пример: братья и сёстры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генетическим материалом между гомологами усиливает вариабельность, приводя к появлению уникальных признаков у каждого индивида популяции.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кроссинговера в разнообразии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обеспечивает необходимое генетическое разнообразие, стабильно поддерживая хромосомный набор и создавая базу для естественного отбора и эволюционного прогресса.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фундамент биологического разнообразия и эволюции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2026-05-10T00:47:45Z</dcterms:created>
  <dcterms:modified xsi:type="dcterms:W3CDTF">2026-05-10T00:47:45Z</dcterms:modified>
</cp:coreProperties>
</file>