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Риски: почему эта тема важна в жизни и на уроках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вокруг нас каждый день: дома, в школе, онлайн и на улице.
</a:t>
            </a:r>
            <a:endParaRPr lang="en-US" sz="4781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risk и зачем это слово нужно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English, risk means danger, loss, or an unwanted result. This topic helps students describe real situations, talk about safety rules, and explain simple choices clearly and confidently.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Risks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Выучите слова risk, danger, safe, unsafe, protect, avoid, warning, accident, injury и mistake. Они помогают точно описывать опасные ситуации и говорить о безопасности простыми фразами.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take a risk, be at risk, reduce the risk, make a safe choice, check the information и ask for help. Эти выражения подходят для диалогов и коротких ответов.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объяснения рисков нужны связки because, so, if, when и although. Они помогают показать, почему ситуация опасна, что может случиться и как можно изменить результат.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полезна в заданиях A2–B1: можно описать проблему, предложить безопасное решение и коротко аргументировать мнение без сложных конструкций и длинных объяснений.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всего сталкиваются с рисками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появляется в обычных ситуациях, которые повторяются каждый день и кажутся привычными.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занимает первое место, поэтому навыки безопасного поведения онлайн особенно важны.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задании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 safety: risks on the street and on the way to school
</a:t>
            </a:r>
            <a:endParaRPr lang="en-US" sz="2411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растёт, когда пешеход идёт на красный свет или переходит дорогу в спешке. Важно смотреть по сторонам, соблюдать сигналы светофора и не отвлекаться на телефон.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 телефон уменьшают внимание к машинам, велосипедам и другим людям. Особенно опасно идти так рядом с дорогой, на поворотах и в местах с плохой видимостью.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одежда вечером делает человека менее заметным для водителей. Лучше выбирать светлые или отражающие элементы, особенно если путь домой проходит по плохо освещённой улице.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возле дороги, резкий выход из-за автобуса и движение между машинами создают высокий риск. Безопаснее ждать на остановке, не выбегать на проезжую часть и держаться подальше от транспорта.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judge a risk quickly: probability, damage, action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быстро оценить ситуацию по вероятности, возможному ущербу и нужному действию.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проверка помогает выбрать безопасное действие: чем выше возможный вред, тем осторожнее должен быть ответ.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safe decision-making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обсуждения безопасных решений дома, в школе, на улице и в интернете.
</a:t>
            </a:r>
            <a:endParaRPr lang="en-US" sz="160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risks: what is dangerous online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Фишинговые ссылки
</a:t>
            </a:r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Поддельные ссылки могут выглядеть как сообщения от банка, игры или магазина. Они просят ввести пароль или данные карты, а затем используют их без разрешения.
</a:t>
            </a:r>
            <a:endParaRPr lang="en-US" sz="126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аккаунты
</a:t>
            </a:r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профили и чаты часто маскируются под друзей или организаторов конкурсов. Если человек спешит ответить, риск ошибиться и поделиться личной информацией становится выше.
</a:t>
            </a:r>
            <a:endParaRPr lang="en-US" sz="115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пароли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пароль простой или повторяется на разных сайтах, аккаунт легче взломать. Надёжный пароль должен быть длиннее и сложнее для угадывания.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first
</a:t>
            </a:r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Адрес, номер телефона, школа и геолокация не должны попадать к посторонним. Чем меньше открытых данных в профиле, тем ниже риск мошенничества и неприятных последствий.
</a:t>
            </a:r>
            <a:endParaRPr lang="en-US" sz="11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strong passwords matter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пароль, тем труднее его подобрать или взломать с помощью простых попыток.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не должно быть важнее безопасности: длинный пароль даёт заметно лучшую защиту аккаунта.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risks and peer pressure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согласиться на рискованное действие, если боится выглядеть смешно или «не таким, как все». Важно замечать момент, когда желание понравиться сильнее здравого смысла.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рискам относятся опасные челленджи, грубые шутки, сокрытие проблемы и ответ «да» без обдумывания. Такие решения часто кажутся безобидными только в начале.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страх, стыд, сильное давление или ощущение, что решение небезопасно, лучше остановиться. Эти чувства помогают понять, что ситуация требует осторожности.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поступить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сделать паузу, сказать, что нужно подумать, и обсудить ситуацию с взрослым или другом, который умеет спокойно оценивать последствия.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Маши в рюкзаке лежат учебники, а на телефоне непрерывно появляются уведомления. Домашнее задание еще не начато, а на часах уже поздний вечер. В такой спешке легко забыть важные детали и сделать лишние ошибки.
</a:t>
            </a:r>
            <a:endParaRPr lang="en-US" sz="950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уходит слишком быстро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 пытается успеть на кружок, ответить друзьям и повторить правила к уроку. Тетрадь открыта, но внимание постоянно уходит в сторону. Когда задач слишком много, растут усталость, раздражение и желание отложить работу.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дел в один день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позднего сна Аня сидит за партой с тяжелой головой и зевает. Ей трудно сосредоточиться, запомнить новое и спокойно работать. Чем меньше отдыха, тем выше риск пропустить важное и почувствовать себя неуверенно.
</a:t>
            </a:r>
            <a:endParaRPr lang="en-US" sz="96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усталость перед уроками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как скрытый риск для школьников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sources of stress in Grade 9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чаще связан не с одной большой проблемой, а с накоплением повседневных нагрузок. Помогают планирование, сон, поддержка и короткие паузы.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ситуации, типичные для 9 класса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источники стресса и простые способы снизить их влияние в 9 классе.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reduce risks most often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действия обычно простые и повторяются каждый день: остановиться, подумать и проверить ситуацию перед решением.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привычка делать паузу перед действием. Остальные способы работают почти так же часто, поэтому безопасность строится на регулярных мелких шагах.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risks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 неизвестной или опасной ситуации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школы, дома и интернета: сначала остановиться, затем проверить ситуацию и обратиться за помощью.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541" y="1328100"/>
            <a:ext cx="560869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Risks in sports and active games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разминки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начать игру без разминки, мышцы и суставы хуже готовы к нагрузке. Тогда возрастает риск потянуть ногу, упасть или получить ушиб уже в первые минуты.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большая скорость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торопится и не контролирует движения, он чаще теряет равновесие и сталкивается с другими. На мокрой поверхности или после усталости такой риск становится выше.
</a:t>
            </a:r>
            <a:endParaRPr lang="en-US" sz="114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Неподходящее снаряжение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Скользкая обувь, отсутствие шлема или наколенников делают травму более вероятной. Правильное снаряжение не убирает опасность полностью, но заметно снижает возможный вред.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
</a:t>
            </a:r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игрок продолжает занятие через боль или игнорирует правила команды, маленькая проблема быстро превращается в injury. Важно вовремя остановиться, сказать взрослому и выбрать безопасное решение.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risk level changes the possible result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ошибка может привести к разным последствиям, если ситуация меняется по масштабу и условиям.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риск, тем серьезнее возможный ущерб. Поэтому важно оценивать не только саму ситуацию, но и ее последствия.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школьных ситуаций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phrases for talking about risk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dangerous to… помогает прямо назвать риск. Ее удобно использовать в коротких ответах, когда нужно объяснить, почему действие не стоит выполнять.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безопаснее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It is safer to… показывает более разумный вариант. Она полезна, если нужно сравнить два решения и выбрать то, которое меньше вредит здоровью или безопасности.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Советуем и предупреждаем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should… и We shouldn’t… подходят для советов в паре или группе. Эти модели помогают говорить просто, но вежливо, без сложных грамматических форм.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Объясняем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do this, then… и This may cause… помогают связать действие и результат. С их помощью легко показать, что одно неверное решение может привести к проблеме.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rules that reduce risk every day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помогают действовать спокойно и не терять контроль в школе, дома и онлайн.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рисков снижается, когда человек не спешит, не раскрывает личные данные и сразу обращается за помощью. Простые правила работают в любой среде.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правила безопасности для подростков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of safe behaviour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начинается с простых привычек: переходить улицу по зебре, смотреть по сторонам и не отвлекаться на телефон. Такие действия уменьшают риск в обычной дороге.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наколенники и разминка помогают защитить тело во время катания, игр и тренировок. Даже при небольшой усталости лучше соблюдать правила и не ускоряться без контроля.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пароль, закрытый профиль и осторожность с сообщениями от незнакомцев защищают личные данные. Если что-то выглядит странно, лучше обсудить это со взрослым.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 значит не молчать о тревожной ситуации и не соглашаться сразу из-за давления. Если есть сомнение, разумнее остановиться и попросить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привычки помогают снижать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нельзя убрать полностью, но можно заметно уменьшить его, если замечать опасность раньше, думать о последствиях и выбирать безопасное действие. В этом и есть главная сила знаний, привычек и поддержки взрослых.
</a:t>
            </a:r>
            <a:endParaRPr lang="en-US" sz="403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2026-05-31T12:03:37Z</dcterms:created>
  <dcterms:modified xsi:type="dcterms:W3CDTF">2026-05-31T12:03:37Z</dcterms:modified>
</cp:coreProperties>
</file>