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травм у подростков: основы личной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избежать травм в школе, дома, на улице и в спорте?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нагрузка растёт, а самостоятельности становится больше: дорога, спорт, экзамены и усталость повышают риск ошибок. Поэтому важно знать, как распознавать опасные ситуации и действовать безопасно каждый день.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травматизм особенно важен в 9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ситуации требуют разных правил: от дорожной внимательности до аккуратности в помещении и на тренировке.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травм связано с движением и физической активностью, значит, именно там профилактика особенно важна.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школьных правил безопасности и основ ОБЗР; точная статистика в исходных данных не приводится.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места, где подростки получают травмы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и невнимательность чаще всего приводят к ошибкам в движении: неправильный шаг, столкновение или падение могут случиться даже на небольшой скорости.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возрастает, когда подросток пытается повторить опасный трюк, идёт по скользкой поверхности или выбирает неподходящую обувь для улицы и спорта.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в руках и наушники снижают внимание: человек поздно замечает препятствия, транспорт, ступеньки, других людей и меняет траекторию слишком резко.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 нередко возникает не из-за сильного удара, а из-за потери равновесия, неудачного приземления или столкновения в тесном месте.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травм в подростковом возрасте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7–10 минут помогает телу плавно перейти к работе: суставы становятся подвижнее, мышцы лучше реагируют на движение, а риск растяжений и ушибов заметно снижается.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ходьба, лёгкий бег, вращения суставов, наклоны, приседания, прыжки на месте и упражнения на координацию — особенно перед уроком физкультуры или тренировкой.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перед физической нагрузкой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обувь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с нескользящей подошвой помогает устойчиво двигаться по гладкому полу, асфальту и спортивной площадке, уменьшая риск падений и резких скольжений.
</a:t>
            </a:r>
            <a:endParaRPr lang="en-US" sz="133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не должна стеснять движений или иметь длинные свисающие детали: они могут зацепиться за поручни, снаряды, велосипед или другие предметы.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велосипеда, самоката, роликов и похожих средств нужны шлем, налокотники и наколенники: они снижают тяжесть последствий при падении.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детали, которые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Развязанные шнурки, длинные шарфы и свободные ремни создают лишнюю опасность, поэтому перед выходом стоит проверить внешний вид и экипировку.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обувь и защитная экипировка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899063"/>
            <a:ext cx="3848986" cy="24169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связать опасную ситуацию с возможной травмой и правильным действием.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внимательность не подходит для всех мест: в каждой ситуации нужен свой простой набор безопасных действий.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безопасности и материалы по основам здоровья и ОБЗР.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риска и меры профилактики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дорогу нужно только по пешеходному переходу и на зелёный сигнал светофора. Нельзя выбегать между машинами, идти по краю проезжей части или играть рядом с дорогой.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сумерках и зимой заметность повышают светоотражающие элементы на куртке, рюкзаке и одежде. Они помогают водителям раньше увидеть пешехода и вовремя снизить скорость.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перехода через дорогу телефон, музыка в наушниках и разговоры отвлекают внимание. Лучше заранее остановиться, осмотреться и только потом идти.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улице и по дороге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занятии важно слушать учителя или тренера, выполнять команды без споров и соблюдать дистанцию, чтобы не столкнуться с другими участниками.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сразу делать сложные элементы без подготовки или повторять опасные действия за кем-то: это часто заканчивается падением, растяжением или вывихом.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появились боль, головокружение, одышка, тошнота или резкая слабость, нужно немедленно остановиться и сообщить взрослому.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Соревнование не должно быть важнее здоровья: безопасное выполнение задания всегда важнее быстрого результата или желания выглядеть смелым.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на физкультуре и тренировках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снизить риск травмы до начала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школьных правилах безопасности и логике профилактики травм.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583" y="1767994"/>
            <a:ext cx="277578" cy="317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7768" y="1767993"/>
            <a:ext cx="277579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038" y="3304813"/>
            <a:ext cx="282669" cy="323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5223" y="3304813"/>
            <a:ext cx="282669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под контролем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чаще всего мешают горячая посуда, ножи и скользкий пол. Порядок на столе, аккуратное обращение с приборами и внимательность рядом с плитой снижают риск порезов, ожогов и падений.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 и мокрые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ванной опасность создают вода на полу и спешка. Нескользящая обувь, закрытые двери, сухой пол и осторожность при выходе из душа помогают избежать ушибов и сильных падений.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 без препятствий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коридоре и комнате травмы возникают из-за разбросанных вещей, проводов и узких проходов. Если убрать лишние предметы, риск споткнуться, удариться или упасть заметно уменьшается.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на лестнице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требует спокойного движения и опоры на перила. Нельзя бежать, смотреть в телефон или держать в руках слишком много вещей, иначе возрастает вероятность падения и ушибов.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 бытовые опасности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— короткая пауза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напряжённого дня школьник садится на скамейку, убирает рюкзак и несколько минут спокойно дышит. За это время внимание восстанавливается, движения становятся точнее, а риск споткнуться на лестнице или в коридоре заметно снижается.
</a:t>
            </a:r>
            <a:endParaRPr lang="en-US" sz="1389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 после тренировки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спортивной площадке подросток заканчивает занятие, пьёт воду и отдыхает в тени. Короткое восстановление помогает мышцам расслабиться, а голове — снова ясно оценивать расстояние, темп и собственные силы перед следующей нагрузкой.
</a:t>
            </a:r>
            <a:endParaRPr lang="en-US" sz="1389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отдых помогает избежать травм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условия помогают подростку чувствовать себя увереннее: регулярная еда, достаточное питьё и восстановление сил.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ОБЗР и основ здорового образа жизни.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привычки соблюдаются, снижается слабость, лучше сохраняется концентрация и координация движений.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переменах, по дороге и на тренировках опасность часто возникает из-за обычных повседневных привычек, а не из-за редких экстремальных ситуаций.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связаны с поведением, а значит, их можно предупреждать внимательностью, дисциплиной и подготовкой к нагрузке.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материалам ОБЗР; не является статистикой.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приводит к травмам у подростков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заранее замечает скользкий участок, лишние предметы или опасный инвентарь и сообщает об этом учителю. Так риск столкновений и падений снижается ещё до начала активности.
</a:t>
            </a:r>
            <a:endParaRPr lang="en-US" sz="1334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перемены и урока
</a:t>
            </a:r>
            <a:pPr algn="r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 напоминают о дистанции, защите и спокойном поведении. Поддержка группы помогает не поддаваться на рискованные действия ради внимания и сохранять порядок.
</a:t>
            </a:r>
            <a:endParaRPr lang="en-US" sz="1303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инцидента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ушибся или упал, окружающие не мешают, а быстро зовут взрослого и освобождают место. Организованная реакция класса ускоряет помощь и предотвращает новые травмы.
</a:t>
            </a:r>
            <a:endParaRPr lang="en-US" sz="1303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класса, друзей и школьной среды в профилактике травм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получении травмы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школьным правилам безопасности и материалам ОБЗР.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Срочно зовите взрослого, если после падения появилась сильная боль, заметная деформация, невозможность наступить на ногу или пошевелить рукой. Такие признаки могут указывать на серьёзное повреждение.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Особого внимания требуют кровотечение, потеря сознания, повторная тошнота или рвота после удара головой. В этой ситуации нельзя продолжать движение или ждать, что состояние само пройдёт.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Нарастающий отёк, онемение, ухудшение самочувствия и резкая слабость тоже опасны. Чем быстрее будет организована помощь, тем ниже риск осложнений и лишних последствий.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при которых нужна срочная помощь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8514" y="2755985"/>
            <a:ext cx="3026972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безопасности и материалы по ОБЗР.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безопасности перед активностью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перед началом помогает заметить опасность заранее и уменьшить вероятность травмы.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хотя бы один пункт не выполнен, нагрузку лучше отложить или подготовиться ещё раз.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101" y="2013314"/>
            <a:ext cx="267098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9427" y="2013314"/>
            <a:ext cx="267098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8119" y="2013314"/>
            <a:ext cx="267098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спешить и смотреть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шаг, внимательность на переменах и по дороге помогают заметить препятствие, вовремя остановиться и избежать столкновения, падения или неудачного движения.
</a:t>
            </a:r>
            <a:endParaRPr lang="en-US" sz="1158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Пользоваться защитой и правилами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Шлем, наколенники, безопасная обувь и соблюдение инструкций уменьшают риск травм. Даже простая привычка проверить снаряжение перед действием делает поведение заметно надёжнее.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сообщать о плохом самочувствии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появилась боль, слабость или головокружение, нужно сразу сказать взрослому и прекратить активность. Самоконтроль помогает вовремя остановиться и не превратить лёгкое повреждение в серьёзное.
</a:t>
            </a:r>
            <a:endParaRPr lang="en-US" sz="1034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 за собственную безопасность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можно предупреждать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складывается из привычек: внимательности, подготовки, отдыха и защиты. Если соблюдать правила дома, в школе, на улице и во время спорта, риск травм заметно снижается.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2026-05-21T02:09:35Z</dcterms:created>
  <dcterms:modified xsi:type="dcterms:W3CDTF">2026-05-21T02:09:35Z</dcterms:modified>
</cp:coreProperties>
</file>