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32. Решение задач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решать короткие задачи про знакомые предметы.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3311" y="305650"/>
            <a:ext cx="4069277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задачи нужны каждый день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встречаются не только в учебнике: их можно увидеть при счёте яблок, тетрадей, конфет и игрушек. Они учат внимательно читать, замечать числа и понимать, какой ответ подходит по смыслу.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задача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рассказывает, что уже известно: сколько было предметов, что добавили или убрали, и какие объекты считаем.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подсказывает, что нужно узнать. Именно он помогает выбрать действие и не решить что-то лишнее.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сообщает результат полным предложением. В 1 классе его пишут коротко, ясно и обязательно по смыслу задачи.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задачу целиком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задачу читают от начала до конца без спешки. Так легче понять сюжет, не перепутать предметы и заметить, о чём вообще спрашивают.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находят числа и важные слова-подсказки: было, стало, осталось, всего, ещё. Если отметить их в тексте, главное сразу становится видно.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решать задачу по шагам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 пропустить ни одного важного действия.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выбирают, когда предметов становится больше или нужно найти общий результат. Это удобный способ соединить две части в одно целое.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действия помогают узнать, сколько стало вместе.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48882" y="1814975"/>
            <a:ext cx="23703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нужно, когда что-то убрали, отдали, съели или взяли. Тогда число уменьшается, и ответ показывает остаток.
</a:t>
            </a:r>
            <a:endParaRPr lang="en-US" sz="900" dirty="0"/>
          </a:p>
        </p:txBody>
      </p:sp>
      <p:sp>
        <p:nvSpPr>
          <p:cNvPr id="4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5948882" y="3700625"/>
            <a:ext cx="23703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урока
</a:t>
            </a:r>
            <a:endParaRPr lang="en-US" sz="700" dirty="0"/>
          </a:p>
        </p:txBody>
      </p:sp>
      <p:sp>
        <p:nvSpPr>
          <p:cNvPr id="6" name="Text 3"/>
          <p:cNvSpPr txBox="1"/>
          <p:nvPr/>
        </p:nvSpPr>
        <p:spPr>
          <a:xfrm>
            <a:off x="807725" y="1202675"/>
            <a:ext cx="4182000" cy="141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807725" y="2808299"/>
            <a:ext cx="41820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убранный предмет меняет результат и показывает, сколько осталось.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запись задачи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Было и стало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лежали кубики, потом к ним добавили ещё несколько. Короткая запись помогает увидеть, сколько предметов было сначала и сколько стало потом. Рядом удобно поставить знак вопроса, если нужно найти общий результат.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Осталось после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Маши было несколько карандашей, а один она отдала другу. В короткой записи сразу видно, что часть предметов убрали и нужно узнать, сколько осталось. Такая схема помогает не запутаться в тексте.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нахождение суммы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задачах две части соединяются в одно целое. Нужно понять, сколько получится вместе, если сложить все предметы в одну группу.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если есть красные и синие карандаши, их можно пересчитать вместе. Тогда ответ показывает общее количество, а не только одну часть.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сначала назвать все предметы, потом выбрать сложение и только после этого записать пример.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на нахождение остатка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237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сначала предметов было больше, а потом часть убрали, взяли или съели. Значит, нужно узнать, сколько осталось после уменьшения.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столе лежали карандаши, а один взяли, число станет меньше. В таких задачах помогает вычитание и внимательное чтение текста.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148000" y="3079088"/>
            <a:ext cx="319710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 забыть, какие предметы считали сначала и что изменилось потом. Тогда ответ получится точным и по смыслу подойдёт к вопросу.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действия по смыслу задачи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читаем, затем ищем, что изменилось: стало больше или меньше, и только после этого выбираем сложение или вычитание.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375" y="2951704"/>
            <a:ext cx="8506800" cy="18940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помогает понять задачу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1110550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Рисунок превращает короткий текст в понятную картинку: яблоки, кубики, шарики или тетради сразу видно глазами. Тогда легче заметить, какие предметы уже есть и что именно нужно посчитать.
</a:t>
            </a:r>
            <a:endParaRPr lang="en-US" sz="924" dirty="0"/>
          </a:p>
        </p:txBody>
      </p:sp>
      <p:sp>
        <p:nvSpPr>
          <p:cNvPr id="7" name="Text 2"/>
          <p:cNvSpPr txBox="1"/>
          <p:nvPr/>
        </p:nvSpPr>
        <p:spPr>
          <a:xfrm>
            <a:off x="5468223" y="1917153"/>
            <a:ext cx="2772600" cy="5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рисовать две группы предметов или показывать, что часть из них убрали. В первом классе такой способ помогает не теряться в тексте и быстрее находить нужное действие.
</a:t>
            </a:r>
            <a:endParaRPr lang="en-US" sz="915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ответ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прочитай вопрос еще раз и убедись, что в ответе названы те же предметы. Если спрашивали про карандаши, отвечать нужно тоже про карандаши, а не про яблоки.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5030100" y="1830525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сравни число с действием: при сложении результат обычно становится больше, а при вычитании — меньше или равен исходному. Так легче заметить, не перепутан ли пример.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50301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проверь себя еще раз: совпадают ли условие, вопрос и ответ. Такая проверка занимает немного времени, но часто спасает от маленькой, зато обидной ошибки.
</a:t>
            </a:r>
            <a:endParaRPr lang="en-US" sz="10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3495400"/>
            <a:ext cx="3315000" cy="94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ответ записан только числом, добавь полное предложение. Оно должно звучать понятно и прямо отвечать на вопрос задачи, чтобы не оставалось сомнений у читающего.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в решении задач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0482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читать задачу слишком быстро и не заметить важные слова. Из-за этого можно выбрать неверное действие и получить ответ не по смыслу.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548550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Еще одна трудность — перепутать предметы или забыть про них в ответе. Если в задаче были машинки, а в ответе появились кубики, решение уже не подходит.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392275" y="1884650"/>
            <a:ext cx="2046900" cy="25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решает верно, но не записывает ответ словами. Аккуратное чтение, счет по порядку и проверка помогают избежать таких промахов без лишней спешки.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5200" y="906775"/>
            <a:ext cx="2772600" cy="9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в два действия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971755" y="2503425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внимательно определяем, что произошло в задаче раньше, а что — потом. Например, сначала что-то добавили, а затем часть предметов убрали. Здесь одного действия уже недостаточно. Это как собрать конструктор в два приема: деталь за деталью.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971750" y="3503602"/>
            <a:ext cx="25761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выполняем первое действие и получаем промежуточный результат. Потом используем его во втором шаге и находим окончательный ответ. Такой способ встречается даже в простых историях про книги, игрушки и фрукты.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решения задачи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не пропустить ни одного важного шага и аккуратно дойти до ответа.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в задаче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430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помогают быстрее понять, что происходит в задаче. Если предметов стало больше, часто встречаются слова «ещё», «вместе», «всего» или «стало».
</a:t>
            </a:r>
            <a:endParaRPr lang="en-US" sz="900" dirty="0"/>
          </a:p>
        </p:txBody>
      </p:sp>
      <p:sp>
        <p:nvSpPr>
          <p:cNvPr id="5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24822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что-то убрали, отдали, взяли или осталось меньше, обычно подходят слова «осталось», «убрали», «отдали» и «взяли». Они подсказывают вычитание.
</a:t>
            </a:r>
            <a:endParaRPr lang="en-US" sz="900" dirty="0"/>
          </a:p>
        </p:txBody>
      </p:sp>
      <p:sp>
        <p:nvSpPr>
          <p:cNvPr id="7" name="Text 4"/>
          <p:cNvSpPr txBox="1"/>
          <p:nvPr/>
        </p:nvSpPr>
        <p:spPr>
          <a:xfrm>
            <a:off x="775200" y="33214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 одно слово само по себе не решает задачу. Важно прочитать весь текст целиком и понять, что именно произошло с предметами в истории.
</a:t>
            </a:r>
            <a:endParaRPr lang="en-US" sz="900" dirty="0"/>
          </a:p>
        </p:txBody>
      </p:sp>
      <p:sp>
        <p:nvSpPr>
          <p:cNvPr id="8" name="Text 5"/>
          <p:cNvSpPr txBox="1"/>
          <p:nvPr/>
        </p:nvSpPr>
        <p:spPr>
          <a:xfrm>
            <a:off x="775200" y="4160625"/>
            <a:ext cx="5638800" cy="4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подсказка прячется не в одном слове, а в смысле предложения. Поэтому лучше думать как маленький следопыт: искать не только слова, но и смысл.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21900" y="1456041"/>
            <a:ext cx="4804800" cy="16704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21900" y="3129741"/>
            <a:ext cx="4804800" cy="16704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Придумываем свою задачу из знакомых предметов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75199" y="17460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Шарики для праздника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Придумай историю про два шарика одного цвета и три шарика другого цвета. Сначала назови предметы, потом задай вопрос: сколько шариков стало всего. Такая задача легко рисуется: две группы шариков рядом и место для ответа.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775199" y="3419725"/>
            <a:ext cx="277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Наклейки в альбоме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взять знакомые наклейки: у Маши было две наклейки, потом ей подарили еще три. Теперь нужно спросить, сколько наклеек получилось. На рисунке удобно показать две кучки и знак вопроса, чтобы сразу было видно, что предметы нужно сложить.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775200" y="16908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задачи есть условие, вопрос и ответ. Если хотя бы одна часть потерялась, решить задачу становится трудно, как собирать пазл без нескольких кусочков.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775200" y="280210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читаем текст внимательно, потом выбираем действие и только после этого записываем пример. Такой порядок помогает не перепутать сложение и вычитание.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775200" y="3913350"/>
            <a:ext cx="56751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числа, слова-подсказки и аккуратная запись. В первом классе лучше не торопиться: медленный шаг часто приводит к очень быстрому и верному ответу.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500" y="2962482"/>
            <a:ext cx="8490300" cy="187383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11000" y="863267"/>
            <a:ext cx="68103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Задачи становятся понятнее, если идти по шагам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1011000" y="1657292"/>
            <a:ext cx="4395600" cy="77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мы увидели, что задача — это не страшный зверь, а понятная история с вопросом и ответом. Читаем, считаем, проверяем — и математика уже улыбается.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2026-05-20T14:10:26Z</dcterms:created>
  <dcterms:modified xsi:type="dcterms:W3CDTF">2026-05-20T14:10:26Z</dcterms:modified>
</cp:coreProperties>
</file>