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10. Are we different or alike?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похожи и по-своему уникальны.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учиться сравнивать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 и других в реальных ситуациях: знакомство, описание друга, сравнение одноклассников, рассказ о семье, увлечениях и привычках. Она также повторяет важную грамматику и лексику.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416493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людей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человеку нужны еда, сон, забота и безопасность. Такие базовые потребности есть у всех, поэтому они показывают, что люди гораздо ближе друг к другу, чем кажется.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умеют радоваться, грустить, сердиться и удивляться. Эти эмоции помогают понимать себя и других, а на английском их удобно описывать в простых и точных фразах.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слушать, отвечать, задавать вопросы и просить о помощи. В речи это связано со словами friendship, help и kindness, которые часто встречаются в школьных диалогах.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учатся, ошибаются и становятся лучше. Это важная мысль для семиклассников: способности можно развивать, а неудача не определяет человека навсегда.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поддерживают друг друга в семье, классе и команде. Умение быть добрым и внимательным делает общение спокойнее, а совместную работу — успешнее.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Внешность: что можно описать на английском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внешности часто сравнивают рост и телосложение: tall, short, slim, strong. Такие слова помогают описывать людей точно, без лишних оценок и непонятных обобщений.
</a:t>
            </a:r>
            <a:endParaRPr lang="en-US" sz="687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внешности полезны выражения curly-haired, fair-haired, dark-haired и eye colour. Эти признаки легко заметить, но они не говорят о характере или способностях человека.
</a:t>
            </a:r>
            <a:endParaRPr lang="en-US" sz="687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одежды тоже помогает создать портрет человека: casual, sporty, neat, colourful. Важно помнить, что одежда отражает вкус, а не обязательно внутренние качества.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группа может быть очень разной по внешним признакам и при этом заниматься одним делом. Это хороший пример того, что внешность не определяет ни характер, ни успех.
</a:t>
            </a:r>
            <a:endParaRPr lang="en-US" sz="687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описывают voice и friendly-looking. Такие слова передают первое впечатление, но его нужно проверять фактами, а не строить выводы только по одному признаку.
</a:t>
            </a:r>
            <a:endParaRPr lang="en-US" sz="6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людей на английском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сравнения помогает описывать людей точно и без стереотипов.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Характер, интересы и поведение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ученики cheerful и общительные, другие shy и спокойные. Оба типа могут быть полезны в классе, потому что люди по-разному поддерживают беседу и групповую работу.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хобби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любит командные игры, а кто-то выбирает чтение, рисование или музыку. Такие различия расширяют разговор и помогают лучше узнать одноклассников без лишних предположений.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creative, patient, hardworking и helpful удобно использовать, когда нужно описать человека точнее. Они показывают не внешность, а то, как человек действует и относится к делу.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 и привычки делают совместную работу богаче. Один предлагает идеи, другой спокойно проверяет детали, и вместе группа получает более сильный результат.
</a:t>
            </a:r>
            <a:endParaRPr lang="en-US" sz="11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людей общее, а что отличается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есть общие чувства, права и потребность в общении, но внешность, привычки и интересы помогают каждому быть неповторимым.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важно замечать и сходство, и различия: первое создаёт единство, второе приносит разнообразие и новые идеи.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урока по теме Unit 10, 7 класс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различия: сравнение по признакам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людей нужно по конкретному признаку, а не по первому впечатлению.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помогает увидеть и общие черты, и различия; без него сравнение становится неточным.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семьях по-разному относятся к порядку дома, времени ужина и обязанностям детей. Такие правила помогают понять, как семья организует повседневную жизнь.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 семье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семьи используют один язык, а другие говорят на двух языках. Это показывает связь между семейной культурой и тем, как дети общаются дома.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могут отмечать разные праздники, готовить особые блюда и дарить подарки по своим обычаям. Традиции делают семейную жизнь более яркой и личной.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распорядок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Routine тоже бывает разным: время подъёма, учёбы, отдыха и встреч с родственниками отличается от семьи к семье. Это важная часть темы family and daily life.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различие и как способ общения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языках люди начинают разговор по-разному, но смысл одинаков: установить контакт. Простые фразы Hello! и Nice to meet you помогают сделать первый шаг навстречу.
</a:t>
            </a:r>
            <a:endParaRPr lang="en-US" sz="687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совет или поддержка, человек может сказать: Can you help me? Вежливая просьба показывает уважение и делает общение понятным даже для новичка.
</a:t>
            </a:r>
            <a:endParaRPr lang="en-US" sz="698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Sorry — короткие, но очень важные фразы. Они помогают сохранить доброжелательный тон и учат школьников говорить с уважением в любой ситуации.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понимать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пока трудны, помогают жесты, перевод и примеры. Главное — не язык сам по себе, а желание понять собеседника и ответить вежливо.
</a:t>
            </a:r>
            <a:endParaRPr lang="en-US" sz="774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 диалогу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are you? открывает беседу, а короткий ответ поддерживает её. Такие мини-диалоги нужны на уроке, в коридоре и в школьных проектах.
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похожих ситуациях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не вызывает одинаковую реакцию у всех детей: многое зависит от опыта, характера и отношений с 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похожи, а эмоции могут отличаться по силе; это помогает уважать чувства других и не делать поспешных выводов.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«Are we different or alike?»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различия помогают в группе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ученик замечает ошибки, считает баллы или проверяет слова. Эта роль делает результат точнее, а общую работу — более надёжной и организованной.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быстро находит нужные факты и примеры, поэтому группа не тратит время на лишние поиски. Такая роль особенно полезна в проектах по английскому языку.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умеет аккуратно подписывать, выделять главное и делать материал понятным. Благодаря ему презентация или постер выглядят ясно и помогают классу быстрее понять тему.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ученик уверенно говорит и объясняет результат работы. Он помогает группе представить идею на английском языке, отвечать на вопросы и поддерживать интерес слушателей.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 в 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замечать различия без грубости и насмешек.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внешний признак или одно впечатление не объясняют характер, способности и поступки человека. Нужны факты, а не догадки.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 даёт полного представления о человеке.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английского языка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466933"/>
            <a:ext cx="4332300" cy="2554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наблюдение и вывод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наблюдение, факт и вывод: это помогает отличать точное описание человека от поспешного предположения.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часто бывает неполным. Более точный вывод строится на нескольких фактах, а не на одном наблюдении.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observation and evidence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725" y="1310269"/>
            <a:ext cx="2610900" cy="1629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равное отношение в школе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должен чувствовать, что к нему относятся вежливо и справедливо. Это важно независимо от внешности, успеваемости, языка общения или характера.
</a:t>
            </a:r>
            <a:endParaRPr lang="en-US" sz="1127" dirty="0"/>
          </a:p>
        </p:txBody>
      </p:sp>
      <p:sp>
        <p:nvSpPr>
          <p:cNvPr id="14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должна быть местом, где не унижают и не запугивают. Слова bullying, safe и responsibility напоминают, что безопасность создают все ученики.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использовать polite, kind, fair и respectful. Такие слова не только описывают поведение, но и задают тон общению в классе.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имеет право учиться, отвечать, участвовать в проектах и быть услышанным. Справедливое отношение помогает классу работать спокойнее и увереннее.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082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оказался в трудной ситуации, важно не смеяться, а помочь. Дружелюбный класс строится на ответственности, внимании и готовности защищать слабых.
</a:t>
            </a:r>
            <a:endParaRPr lang="en-US" sz="11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класс сильнее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есть доверие и уважение, ученикам легче обсуждать идеи, делить роли и исправлять ошибки без страха.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класс строится не на одинаковости, а на взаимной поддержке, честности и умении слушать друг друга.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обсуждения школьного климата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 семиклассников
</a:t>
            </a:r>
            <a:endParaRPr lang="en-US" sz="2419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увлечения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любит читать, другой — играть в футбол, третий — рисовать. Разные интересы не мешают дружбе, если есть общие темы для разговора и совместные дела.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один ищет информацию, другой пишет текст, третий оформляет слайды. Разные умения помогают выполнить задание быстрее и сделать его более аккуратным.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команда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важны рост, скорость и сила, но успех зависит и от взаимопомощи. Разные возможности участников помогают команде действовать увереннее и эффективнее.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ученики обсуждают фильмы, музыку и школьные новости. Общие интересы поддерживают беседу, а различия делают её живой, интересной и разнообразной.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модуля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всех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есть общие чувства, потребности и права. Это создаёт основу для уважения, доброжелательности и спокойного общения в классе и за его пределами.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Внешность, характер, опыт, интересы и семейные традиции у всех разные. Именно поэтому каждый человек приносит в общение что-то новое и ценное.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По-английски можно вежливо описывать людей и сравнивать их по признакам, не превращая сравнение в оценку личности. Это помогает говорить яснее и честнее.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модуля прост: сходство помогает понимать друг друга, а различия делают людей интереснее. Обе стороны одинаково важны для дружбы и совместной работы.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we different or alike?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существуют одновременно: нас объединяют чувства, права и потребности, а особенности каждого человека делают общение интереснее, честнее и богаче.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2026-05-30T19:02:44Z</dcterms:created>
  <dcterms:modified xsi:type="dcterms:W3CDTF">2026-05-30T19:02:44Z</dcterms:modified>
</cp:coreProperties>
</file>