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азбуки: как буквы становятся интересными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умеют удивлять, если показать их по-новому.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знакомит с 33 буквами русского алфавита, помогает запомнить их порядок и увидеть буквы в словах. В необычном оформлении обучение становится ярче, понятнее и похожим на увлекательную игру.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Азбука: первый помощник в мире букв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буквой стоит рисунок, ребёнок быстрее связывает знак со знакомым словом. А — арбуз, Б — барабан, К — кот: образ сразу цепляется за память.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для первоклассников. Они видят букву, произносят звук и одновременно узнают предмет, поэтому знакомство с алфавитом проходит легче и живее.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с картинками: буква и предмет рядом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рифмы звучат весело и помогают запомнить буквы без скуки. Одно удачное слово в строке часто запоминается лучше длинного объяснения.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в стихах и рифмах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Ритм, повторы и смешные образы делают текст лёгким для чтения вслух. Ребёнок слышит мелодию строки и невольно повторяет её вместе с учителем.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Обычно такие стихи короткие, всего на 2–4 строки. Их удобно читать на уроке, а потом вспоминать дома, как маленькую литературную игру.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Буквы-герои: когда азбука превращается в сказку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азбуке буква Ж может стать похожей на жука с тонкими лапками. Она будто жужжит на странице и сразу привлекает внимание. Такой образ помогает ребёнку не просто увидеть букву, а запомнить её как маленького героя.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Жужжащая буква Ж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гора 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 легко превращается в добрую гору с двумя вершинами. У неё есть свой характер: она устойчивая, широкая и немного похожа на улыбку. Когда буква выглядит как персонаж, её хочется узнать снова и снова.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 короткой историей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 каждой буквы есть собственное приключение: одна идёт гулять, другая спешит на праздник, третья помогает друзьям. Это делает чтение похожим на сказку. Ребёнок следит не только за формой буквы, но и за её ролью в истории.
</a:t>
            </a:r>
            <a:endParaRPr lang="en-US" sz="11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вещах, которые нас окружают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как колесо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Круглую букву легко заметить в колесе, тарелке или мыльном пузыре. Так ребёнок видит, что знакомая форма живёт не только в книге, но и в обычных предметах вокруг.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 месяц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 напоминает тонкий месяц на небе. Этот образ помогает быстрее узнать её среди других букв и заметить, что формы алфавита можно находить даже в природе.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 как лестница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очертании буквы Л легко увидеть ступеньки или крышу домика. Такой пример особенно полезен, потому что помогает сравнивать букву с предметом, который ребёнок знает с детства.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 как стол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Т похожа на стол с ровной крышкой и одной ножкой. Когда знакомый предмет становится подсказкой, буква запоминается спокойнее и увереннее, без 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Звуковая азбука помогает услышать разницу между буквами. Колокольчик, шёпот, мяуканье или хлопок делают звук заметным и понятным даже тем, кто только начинает читать.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способ объединяет слух и внимание. Ребёнок не просто смотрит на букву, а связывает её с голосом, движением или шумом, поэтому обучение становится более живым.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азбука: буквы и голоса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мире есть латиница, которой пользуются во многих странах Европы и Америки. У неё свои буквы и свои правила чтения, поэтому она выглядит знакомо, но звучит иначе.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Азбуки разных народов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Греческое письмо подарило миру древние знаки, которые и сегодня узнаются по особым очертаниям. Оно показывает, как долго живут алфавиты и как бережно люди их сохраняют.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Армянский и арабский алфавиты очень разные по виду и направлению письма. Сравнивая их, ребёнок понимает, что у каждого народа есть свой красивый способ записывать речь.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Китайские иероглифы устроены иначе: они передают не буквы, а знаки-образы. Это помогает увидеть, что письмо может быть очень разным, но всё равно служить одной цели — передавать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первые учебные книги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учебные книги выглядели очень просто: крупные буквы, немного слов и никаких лишних украшений. Их задача была ясной и важной — помочь ребёнку уверенно различать знаки и не отвлекаться на детали.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азбука для первых уроков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стала красивее
</a:t>
            </a:r>
            <a:endParaRPr lang="en-US" sz="143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азбуках появились узоры, рисунки и нарядные заглавные буквы. Страница стала выглядеть дружелюбнее, и учиться по ней было приятнее. Книга уже не только учила, но и радовала взгляд.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дома и в школе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издания использовали и на уроках, и дома, когда взрослые занимались с детьми чтением. По ним можно увидеть, как давно люди заботились о том, чтобы знакомство с буквами было понятным и полезным.
</a:t>
            </a:r>
            <a:endParaRPr lang="en-US" sz="11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азбука-пазл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видит букву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буква появляется как отдельная карточка, кубик или часть картинки. Её форма привлекает внимание и помогает рассмотреть детали.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Буква сравнивается и собирается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сопоставляет букву с другими, ищет похожие элементы и складывает части в целое. Так включается игра и память работает активнее.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Появляется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соединяются, получается короткое слово или задание. Это даёт маленький успех и помогает лучше запомнить, как выглядит каждая буква.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азбука превращается в путешествие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нарисована дорожка, и по ней нужно пройти к нужной букве. Рядом стоят подсказки, поэтому ребёнок не просто ищет, а внимательно смотрит на каждый поворот. Такое чтение похоже на маленькое приключение с находкой в конце.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спряталась на тропинке
</a:t>
            </a:r>
            <a:endParaRPr lang="en-US" sz="1441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 каждой остановке
</a:t>
            </a:r>
            <a:endParaRPr lang="en-US" sz="1453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может останавливаться у картинки, загадки или короткого вопроса. Чтобы идти дальше, нужно узнать букву, назвать слово или выбрать верный путь. У ребёнка появляется чувство, что он сам управляет путешествием по странице.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которую видно сразу
</a:t>
            </a:r>
            <a:endParaRPr lang="en-US" sz="1481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найдена, она становится словно трофеем после игры. Ребёнок радуется результату и лучше запоминает знак, потому что искал его сам. Именно поэтому азбука-квест так нравится первоклассникам: в ней есть интерес и успех.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шаг или поворот помогают связать букву с действием. Ребёнок не только смотрит на знак, но и повторяет его движением, поэтому память работает активнее и дружелюбнее.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Прыжок, поднятая рука или наклон делают обучение живым. Такая азбука особенно подходит первоклассникам: им легче усвоить букву, если можно немного подвигаться и не сидеть неподвижно.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сопровождается жестом, она перестаёт быть просто значком. Движение подсказывает форму и ритм, а значит, ученику проще вспомнить букву во время чтения и письма.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повторение движений превращает урок в маленькую игру. Дети видят друг друга, улыбаются и запоминают буквы быстрее, потому что учатся одновременно глазами, ушами и телом.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в движении: как буквы запоминаются телом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контур и свободный выбор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азбуке-раскраске буквы печатаются крупно и чётко, чтобы их было легко обводить и раскрашивать. Ребёнок сам выбирает цвет, и каждая буква получается по-своему особенной.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занятие с пользой для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занятие помогает лучше запомнить форму букв и учит аккуратности. Пока ребёнок раскрашивает, он внимательно рассматривает линии и постепенно запоминает, как выглядит каждая буква.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хочется раскрашивать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легко связываются с лисой, зайцем, ёжиком или белкой. Знакомый зверёк делает букву живой и сразу вызывает интерес.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деревья и травы помогают увидеть буквы в мире сада и леса. Так словарь пополняется естественно и без скуки.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дождь, листопад и солнце показывают, что буквы встречаются в каждом времени года. Учёба становится похожей на наблюдение за природой.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море, горы и небо помогают замечать буквы в больших картинах мира. Ребёнок учится смотреть внимательнее и замечать детали вокруг.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азбуке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буквы знакомят с людьми, которые работают рядом с нами: врачом, учителем, пожарным, поваром, строителем. Рядом появляются инструменты и предметы их труда, поэтому слово сразу связано с жизнью.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азбука показывает, что каждая профессия нужна по-своему. Ребёнок видит машину, книгу, каску, лестницу или кастрюлю и понимает, как буквы помогают говорить о мире взрослых и детей.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Азбуки о профессиях и городе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буква запоминается в необычной азбуке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взгляда к прочному запоминанию через образ, повторение и маленькое задание.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первоклассникам нравится необычная азбука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вид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рисунки и добрые персонажи делают страницу похожей на игру. Ребёнок не пугается букв, а знакомится с ними легко и с улыбкой.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тексты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стихи и простые примеры читаются без усталости. Это важно для первоклассников: они быстро понимают смысл и не теряют внимание.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на каждой странице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смешная деталь или маленькое задание поддерживают интерес до конца. Ребёнок ждёт следующую страницу, потому что там снова будет что-то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тему, которая тебе нравится: звери, космос, игрушки, школа или сказки. Потом подбери к каждой букве слово и картинку, чтобы получилась понятная и весёлая последовательность.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 — астронавт, Р — ракета, К — карандаш, С — слон. Такая азбука запоминается лучше, потому что в ней буквы связаны с любимыми и знакомыми вещами.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необычную азбуку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азбуках есть порядок букв и желание помочь ребёнку научиться читать. Даже если подача разная, основа остаётся одной: буквы должны быть понятными и узнаваемыми.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необычные азбуки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знак может сопровождаться рисунком, стихом, игрой, движением или загадкой. Благодаря этому буква запоминается по-разному, но не теряет своё главное значение.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азбука всегда делает обучение чуть интереснее и добрее. Она показывает, что чтение начинается не с трудности, а с любопытства и маленьких открытий.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с которых начинается интерес к чтению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азбуки превращают знакомство с буквами в увлекательный первый шаг. Они помогают первокласснику читать, запоминать и радоваться каждому новому слову, а это уже начало большого пути.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2026-05-21T15:41:46Z</dcterms:created>
  <dcterms:modified xsi:type="dcterms:W3CDTF">2026-05-21T15:41:46Z</dcterms:modified>
</cp:coreProperties>
</file>