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характера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увидеть характер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видно в поступках, речи и отношении к людям. Поэтому лучше описывать не ярлыками, а конкретными признаками: спокойно, точно и без лишней резкости.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должны быть точными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прилагательные: три группы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прилагательные помогают описать черту без оценки: спокойный, упрямый, общительный. Они удобны, когда важно просто назвать наблюдаемое поведение на уроке или в группе.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прилагательные подчеркивают хорошие стороны человека: добрый, честный, внимательный. Такие слова особенно уместны, когда нужно отметить помощь, уважение или ответственное отношение к делу.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прилагательные указывают на трудное поведение: грубый, ленивый, равнодушный. Важно употреблять их аккуратно и только тогда, когда это действительно нужно по смыслу.
</a:t>
            </a:r>
            <a:endParaRPr lang="en-US" sz="10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слово по ситуации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цель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вы хотите назвать: поступок, привычку или общее впечатление. От этого зависит, будет ли слово мягким, нейтральным или более строгим.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 точную формулировку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Заменяйте грубые оценки описанием действия: не «плохой», а «резко отвечает»; не «идеальный», а «ответственный». Так текст звучит точнее и уважительнее.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Сделай оценку корректной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Помните: оценивают поступок, а не личность целиком. Если есть сомнение, добавьте обстоятельство или пример, чтобы смысл стал яснее и 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род и число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повторяет род существительного: добрый ученик, добрая ученица, доброе слово. Благодаря этому фраза звучит грамотно и сразу воспринимается без лишних ошибок.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форма тоже меняется: добрые ребята, внимательные ученики, честные друзья. Это помогает писать связно, когда речь идет сразу о нескольких людях.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неправильное окончание, смысл не исчезнет, но текст будет звучать неаккуратно. Поэтому полезно проверять согласование перед тем, как записать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падежи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падеже прилагательное меняется вместе с существительным: у доброго друга, к доброй учительнице, о добром поступке. Так видно, к какому слову относится признак.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 не только грамматическую форму, но и смысловую связь. Поэтому важно читать фразу целиком, а не только отдельное прилагательное.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согласования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изменилось, прилагательное тоже нужно проверить. Это особенно полезно в длинных предложениях, где легко пропустить ошибку в окончании.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описании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1800" y="2458750"/>
            <a:ext cx="8082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стоит перед существительным: внимательный одноклассник, смелый герой, заботливая сестра. Такой порядок привычен для описания и помогает быстро понять признак.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1800" y="3716750"/>
            <a:ext cx="8082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как итог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сказуемого прилагательное звучит как вывод: одноклассник внимателен, герой смел, сестра заботлива. Этот вариант подходит для более обобщенной характеристики.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09613" y="1722950"/>
            <a:ext cx="3703200" cy="20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часто передает итоговую оценку: он добр, она умна, ребята дружны. Она звучит короче и помогает сделать характеристику более выразительной.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3813" y="1722950"/>
            <a:ext cx="3703200" cy="20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удобна для подробного описания: добрый, умная, дружные. Она особенно полезна, когда нужно показать черту в самом тексте, а не только сделать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показать, как проявляется черта в разных ситуациях, но они не должны превращаться в оценку личности целиком.
</a:t>
            </a:r>
            <a:endParaRPr lang="en-US" sz="108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для объяснения степени сравнения в школьном курсе русского языка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сравнение, тем яснее видна разница между обычной чертой и более сильным проявлением.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и осторожность оценки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способа помогают создавать точные слова для описания характера.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помогают описывать черты характера точнее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по материалам школьного курса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по теме презентации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прилагательного с контекстом делает описание точным: одно и то же слово может звучать по-разному в зависимости от поступка и ситуации.
</a:t>
            </a:r>
            <a:endParaRPr lang="en-US" sz="113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показывает, какая именно черта проявляется и в какой ситуации она уместна.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прилагательных в контексте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тематические группы помогают быстро найти нужное слово по признаку: поведение, отношение или сила воли.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признаков упрощают выбор прилагательного в тексте.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слов по 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наблюдения из школьной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сосед по парте заметил, что у меня рассыпались карточки, и сразу помог собрать их. Он спокойно объяснил, где лежит нужная тетрадь, и не стал смеяться над ошибкой. По такому поведению легко понять, почему его можно назвать внимательным и спокойным.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 лишних слов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 команде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групповой работы одноклассник напомнил всем про правило, но сделал это мягко и без замечаний. Он не торопил других, выслушал мнение команды и аккуратно записал ответы. В такой сцене прилагательные показывают не ярлык, а реальное, наблюдаемое поведение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наблюдения о герое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32625" y="1543125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книги не боялся трудных решений и шёл вперёд даже после неудач. Его можно назвать смелым, потому что он действовал, а не только говорил о цели.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32625" y="2616912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без ярлыка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он спорил слишком упорно и долго не менял мнение. Это показывает упрямство, но не отменяет его честности и готовности признать ошибку, когда он действительно был неправ.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5132625" y="3690687"/>
            <a:ext cx="3633900" cy="7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через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раскрывает характер через поступки: герой помогает другим, отвечает за свои слова и не сдаётся. Именно поэтому описание звучит убедительно и не превращается в сухую оценку.
</a:t>
            </a:r>
            <a:endParaRPr lang="en-US" sz="11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персонаж фильма кажется холодным и равнодушным: он мало говорит и держится отстранённо. Но это только первое впечатление, которое меняется уже в следующей сцене.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меняет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попадает в беду, герой молча помогает и остаётся рядом до конца. Так раскрывается его заботливость: она видна не в словах, а в действиях.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в развитии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показывает, что характер не всегда одинаков в любой ситуации. Один и тот же человек может выглядеть закрытым, а потом оказаться внимательным и надёжным.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пониманию персонажа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прилагательное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прилагательного по контексту и смыслу фразы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96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оценку нейтральной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0962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замените оценку на описание действия. Вместо резкого слова подумайте, что именно сделал человек: спорил, торопился, отказался помочь или, наоборот, поддержал другого.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3705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резкость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подберите нейтральное выражение без обидного оттенка. Такая формулировка помогает объяснить поведение спокойно и точно, не превращая текст в личное оскорбление.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7772" y="1722950"/>
            <a:ext cx="2194200" cy="234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звучит ли фраза уважительно и понятно. Если предложение сообщает факт и не преувеличивает, его можно оставить в тексте о характере.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 помогают точнее выбирать оттенок смысла. На уроке это особенно полезно, когда нужно описать человека без повторов и слишком резких слов.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и классификация примеров по материалу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словарных приёмов показывает: чем шире набор замен, тем точнее и спокойнее получается описание.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шкала оценки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описания характера из материалов презентации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не потерять главное: выбрать нужные признаки, подтвердить их примерами и оформить текст грамотно и уважительно.
</a:t>
            </a:r>
            <a:endParaRPr lang="en-US" sz="1237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пройти все шаги, описание станет конкретным, аккуратным и убедительным.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описания характера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хорошего портрета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помогают увидеть человека через поступки, а не через грубые ярлыки. Используйте 2–3 черты, добавляйте примеры и проверяйте форму слов — тогда описание будет ясным и уважительным.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2026-07-26T03:22:01Z</dcterms:created>
  <dcterms:modified xsi:type="dcterms:W3CDTF">2026-07-26T03:22:01Z</dcterms:modified>
</cp:coreProperties>
</file>