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генофонд и почему это важно для эволюции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элементарная единица эволюции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начинается с генофонда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особь не меняет наследственный состав вида, а популяция — да: в ней перераспределяются аллели, накапливаются наследственные различия и действует отбор.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популяции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одной популяции свободно скрещиваются между собой, поэтому их наследственный материал образует общий генофонд и сохраняет относительную целостность группы.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генофонд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локальные, экологические и географические популяции. Чем сильнее различаются условия среды и обмен особями, тем заметнее их отличия.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популяций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молодых, взрослых и старых особей показывает, способна ли популяция расти, сохранять численность или сокращаться в ближайшие поколения.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 возрасту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занимают определённый ареал, но его границы не всегда чёткие. Они зависят от миграций, условий среды и особенностей размножения конкретного вида.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границы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отражают размер популяции и степень скученности особей. Они влияют на конкуренцию за ресурсы, устойчивость сообщества и вероятность случайных изменений генофонда.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популяции и их биологическое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помогают оценить устойчивость популяции и скорость изменения её генофонда.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работают совместно: при изменении численности, плотности и миграций быстрее меняется и генетический состав 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популяционной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 и их вклад в изменение генофонда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абсолютные величины, а сравнительную роль факторов: одни создают наследственные варианты, другие их закрепляют, выравнивают или разделяют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направленное изменение дают мутации и отбор, тогда как дрейф, поток генов и изоляция определяют судьбу уже возникших вариантов.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популяционной генетике, качественная оценка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384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Генные, хромосомные и геномные мутации затрагивают разные уровни наследственного материала. Они создают новые аллели и необычные сочетания признаков, из которых отбор может выбирать.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изменений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мутаций не появлялись бы новые наследственные варианты. Поэтому они не сами создают адаптацию, а обеспечивают материал, на котором действует естественный отбор.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мутации оказываются нейтральными или вредными для организма. Полезные варианты редки, но именно они становятся важными при изменении условий среды.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невыгодны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мутаций не зависит от пользы для особи. С точки зрения эволюции это случайный, но постоянный источник наследственного разнообразия.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процесса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тот, кто лучше скрыт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тёмной коре деревьев берёзовая пяденица с тёмной окраской становится менее заметной для птиц. Когда среда меняется, преимущество получает другой фенотип, и численность формы с более удачной окраской возрастает.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направление отбора
</a:t>
            </a:r>
            <a:pPr algn="l" indent="0" marL="0">
              <a:lnSpc>
                <a:spcPct val="90000"/>
              </a:lnSpc>
              <a:buNone/>
            </a:pPr>
            <a:r>
              <a:rPr lang="en-US" sz="174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остаются стабильными, сохраняется средний вариант признака. При постепенном изменении среды отбор смещает норму в одну сторону, а при неоднородных условиях поддерживает крайние формы и ослабляет промежуточные.
</a:t>
            </a:r>
            <a:endParaRPr lang="en-US" sz="174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его формы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 в популяции
</a:t>
            </a:r>
            <a:endParaRPr lang="en-US" sz="2994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 генофонда и зависимость типа отбора от условий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основа отбора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острая борьба происходит между особями одного вида: им нужны одни и те же ресурсы, территория и партнёры для размножения, поэтому конкуренция здесь особенно сильна.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соперничают за пищу и пространство, а также вступают в отношения хищничества и паразитизма. Такие связи изменяют шансы выживания и размножения.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условий среды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воды, тепла, света, убежищ и пищи усиливает давление среды. В таких условиях выживают и оставляют потомство лишь наиболее приспособленные особи.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естественного отбора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не равна отбору, но именно она создаёт ситуацию, в которой признаки с разной полезностью по-разному влияют на успех особей.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случайные изменения генофонда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колебание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популяциях частоты аллелей могут заметно меняться не из-за пользы признака, а случайно. Поэтому дрейф генов особенно силён при небольшой численности.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бутылочного горлышка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резкого сокращения численности выживает лишь часть особей, и некоторые аллели исчезают случайно. Генетическое разнообразие популяции становится беднее.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новую территорию заселяет небольшая группа особей, она переносит только часть исходного генофонда. Новая популяция формируется на ограниченном наборе аллелей.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Мигрирующие особи и гаметы переносят аллели из одной популяции в другую. Даже небольшой обмен наследственным материалом меняет частоты генов и делает соседние популяции генетически более похожими.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аллелей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может приносить новые сочетания признаков, которых раньше не было в популяции. Это повышает разнообразие генофонда и иногда усиливает приспособленность к изменяющимся условиям среды.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генофонда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обмен генами между популяциями продолжается, их различия накапливаются медленнее. Постоянные миграции как бы «сшивают» популяции в более единое эволюционное целое и препятствуют быстрому разобщению.
</a:t>
            </a:r>
            <a:endParaRPr lang="en-US" sz="1079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расхождения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разрыве связи поток генов ослабевает или прекращается полностью. Тогда мутации, отбор и дрейф начинают действовать независимо, и популяции быстрее расходятся по наследственным признакам.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изоляции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и миграции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условие дивергенции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8400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Географический барьер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28400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моря и другие преграды разобщают ареал вида. Популяции оказываются в разных условиях, а обмен генами между ними резко сокращается или становится невозможным.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796150" y="4219582"/>
            <a:ext cx="3597000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Накопление различий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96150" y="4389121"/>
            <a:ext cx="3597000" cy="3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популяции изолированы, тем сильнее расходятся их генофонды. Мутации, дрейф и отбор действуют в них независимо, подготавливая почву для дивергенции и видообразования.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2719425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Экологическая изоляция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19425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одной территории особи могут использовать разные места обитания, пищевые ресурсы или экологические ниши. Тогда скрещивание происходит реже, и различия в генофонде начинают накапливаться.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28400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Сезонные различия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28400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сроки размножения не совпадают, популяции могут жить рядом, но не встречаться в период спаривания. Такая изоляция особенно заметна у видов с чётко выраженными сезонами размножения.
</a:t>
            </a:r>
            <a:endParaRPr lang="en-US" sz="800" dirty="0"/>
          </a:p>
        </p:txBody>
      </p:sp>
      <p:sp>
        <p:nvSpPr>
          <p:cNvPr id="19" name="Text 10"/>
          <p:cNvSpPr txBox="1"/>
          <p:nvPr/>
        </p:nvSpPr>
        <p:spPr>
          <a:xfrm>
            <a:off x="2719425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Поведенческие и механические барьеры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719425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брачном поведении, сигналах, строении органов размножения или способах оплодотворения препятствуют успешному скрещиванию. Барьеры сохраняют самостоятельность популяций и уменьшают обмен аллелями.
</a:t>
            </a:r>
            <a:endParaRPr lang="en-US" sz="7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генетических различий при изоляции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ход дивергенции: чем дольше популяции не обмениваются генами, тем меньше сходства сохраняется между их генофондами.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изоляция усиливает расхождение популяций, а миграции и скрещивание удерживают различия на низком уровне и замедляют эволюционное разделение.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школьному курсу биологии, популяционная генетика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отбор действует в зависимости от условий среды и какие варианты признака сохраняются в популяции.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среды определяет направление отбора: при стабильности сохраняется средний вариант, при изменении среды — новый, а при неоднородности — крайние фенотипы.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«Эволюция»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и их результаты
</a:t>
            </a:r>
            <a:endParaRPr lang="en-US" sz="30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структура вида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Мозаика популяций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обычно представлен множеством локальных популяций. Каждая из них живёт в своей части ареала и имеет собственные особенности численности, состава и приспособленности.
</a:t>
            </a:r>
            <a:endParaRPr lang="en-US" sz="1258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Связь и различия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могут обмениваться особями, поэтому вид остаётся единым, но при этом локальные группы нередко различаются частотами аллелей, темпами размножения и реакцией на среду.
</a:t>
            </a:r>
            <a:endParaRPr lang="en-US" sz="1257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Эволюционный резерв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популяций повышает устойчивость вида. Если одна группа сильнее страдает от засухи, холода или хищников, другие могут сохранить численность и поддержать дальнейшее существование вида.
</a:t>
            </a:r>
            <a:endParaRPr lang="en-US" sz="12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микроэволюции в популяциях
</a:t>
            </a:r>
            <a:endParaRPr lang="en-US" sz="3194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бактерий после применения антибиотика выживают устойчивые особи. Их доля быстро растёт, поэтому прежние чувствительные варианты становятся всё менее заметными.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 бактерий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изолированные популяции нередко изменяют размеры тела, форму клюва или другие признаки. Такие сдвиги происходят постепенно и отражают действие отбора в особых условиях среды.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формы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многократной обработке инсектицидами сохраняются насекомые с наследственной устойчивостью. Отбор действует очень быстро, и препарат постепенно теряет эффективность для всей популяции.
</a:t>
            </a:r>
            <a:endParaRPr lang="en-US" sz="884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у берёзовой пяденицы связано с преимуществом лучше замаскированных особей. Когда среда меняется, преимущество получает другой фенотип, и состав популяции сдвигается.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пяденица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микроэволюции к новому виду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наследственные изменения в изолированных популяциях постепенно приводят к образованию нового вида.
</a:t>
            </a:r>
            <a:endParaRPr lang="en-US" sz="11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роли основных движущих сил эволюции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не заменяют друг друга: один создаёт наследственные варианты, другой закрепляет удачные, третий случайно меняет частоты, а остальные регулируют обмен и расхождение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не под действием одного механизма, а через совместную работу нескольких факторов, каждый из которых выполняет собственную функцию в изменении генофонда.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00" y="1689200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8850" y="1689200"/>
            <a:ext cx="32340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83313" y="168920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1600" y="1689200"/>
            <a:ext cx="32340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популяционного подхода в биологии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помогает объяснить, почему одни признаки закрепляются, а другие исчезают. Он связывает наследственную изменчивость, отбор и условия среды в единую картину развития живых организмов.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популяциями показывают, как возникают локальные адаптации и как из них складывается разнообразие видов. Это позволяет рассматривать эволюцию как процесс накопления изменений в поколениях.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знание генофонда помогает отбирать полезные наследственные варианты и создавать породы и сорта с нужными свойствами. Без популяционного анализа трудно оценить устойчивость и продуктивность.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малочисленных видов важно учитывать сокращение численности, потерю генетического разнообразия и риск инбридинга. Популяционный анализ помогает выбирать меры охраны более точно.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эпидемиология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закономерности нужны для изучения устойчивости бактерий к лекарствам и распространения инфекций. Они позволяют прогнозировать, как изменяются свойства популяций микроорганизмов под действием отбора.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где начинается эволюция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меняются частоты аллелей, поэтому она служит элементарной единицей эволюции. Мутации создают наследственное разнообразие, отбор его упорядочивает, а остальные факторы направляют дальнейшие изменения.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2026-06-01T23:26:10Z</dcterms:created>
  <dcterms:modified xsi:type="dcterms:W3CDTF">2026-06-01T23:26:10Z</dcterms:modified>
</cp:coreProperties>
</file>