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С. Михалков. «Будь человеком»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доброте, совести и ответственности: как выбор между грубостью и человечностью влияет на людей.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Михалков и время создания произведения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Владимирович Михалков (1913–2009) — поэт, баснописец и драматург. Он писал для детей и взрослых и создал тексты, где нравственный вывод выражен ясно: короткими фразами и понятными примерами — поэтому произведения легко обсуждать в школе.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50" y="1530275"/>
            <a:ext cx="257400" cy="228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1825" y="1541715"/>
            <a:ext cx="257400" cy="2059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93288" y="1541715"/>
            <a:ext cx="257400" cy="2059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17700" y="1512375"/>
            <a:ext cx="231525" cy="2646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Сергей Михалков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для разных возрастов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Михалков создал более 300 произведений, адресованных и детям, и взрослым. Его тексты помогают учиться внимательности к людям и осмыслять поступки в повседневных ситуациях.
</a:t>
            </a:r>
            <a:endParaRPr lang="en-US" sz="1052" dirty="0"/>
          </a:p>
        </p:txBody>
      </p:sp>
      <p:sp>
        <p:nvSpPr>
          <p:cNvPr id="13" name="Text 3"/>
          <p:cNvSpPr txBox="1"/>
          <p:nvPr/>
        </p:nvSpPr>
        <p:spPr>
          <a:xfrm>
            <a:off x="2291475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 темы честности и справедливости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стихах и книгах часто звучат идеи честности, дисциплины и ответственности. Такие темы помогают подростку понимать, где кончается воспитанность и начинается равнодушие.
</a:t>
            </a:r>
            <a:endParaRPr lang="en-US" sz="1067" dirty="0"/>
          </a:p>
        </p:txBody>
      </p:sp>
      <p:sp>
        <p:nvSpPr>
          <p:cNvPr id="14" name="Text 4"/>
          <p:cNvSpPr txBox="1"/>
          <p:nvPr/>
        </p:nvSpPr>
        <p:spPr>
          <a:xfrm>
            <a:off x="4402937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дружбе и уважении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место занимают слова о дружбе, уважении и умении быть внимательным к товарищам. Через простые ситуации читатель учится различать заботу и обиду.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514412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Ясный язык и запоминающийся ритм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Михалкова узнаются по ясной мысли, ритму и запоминающимся строкам. Благодаря этому стихотворение легко читать, пересказывать и разбирать на уроке литературы.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человека в произведении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071003"/>
            <a:ext cx="36195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— это внутренние качества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стихотворения — не внешность и не успех, а то, как человек относится к другим: вежливость, уважение, сочувствие и готовность помочь. По поведению рядом с людьми видно, какой это человек.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3246503"/>
            <a:ext cx="3619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жизнь как испытание характера
</a:t>
            </a:r>
            <a:pPr algn="l" indent="0" marL="0">
              <a:lnSpc>
                <a:spcPct val="115000"/>
              </a:lnSpc>
              <a:buNone/>
            </a:pPr>
            <a:r>
              <a:rPr lang="en-US" sz="64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изображения подходит школьник среди одноклассников: именно здесь особенно заметны и добрые поступки, и грубость. Главная мысль текста — как мы ведём себя рядом с товарищами и в конфликтных ситуациях.
</a:t>
            </a:r>
            <a:endParaRPr lang="en-US" sz="109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стихотворения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Настоящим человеком становится тот, кто умеет думать о других, не обижает слабого и отвечает за свои слова. Михалков связывает человечность с поступками, а не с громкими фразами.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71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Человечность проявляется в обычных моментах: в разговоре без унижения, в ссоре без оскорблений, в просьбе о помощи и в умении извиниться. Здесь важны внимание и уважение к чувствам.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162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произведения простой: добрые действия значат больше, чем грубые слова. Стихотворение учит выбирать такой способ поведения, который сохраняет дружбу и делает отношения честнее.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человечности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Ситуации повседневной жизни в стихотворении: от выбора до доверия и добрых отношений.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Нравственные качества в стихотворении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особенно важны доброта, честность, отзывчивость, скромность и ответственность. Эти качества поддерживают уважение и помогают человеку сохранять спокойствие в споре и в конфликте.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4124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 противопоставлены равнодушие, грубость, эгоизм и насмешка. Такое поведение ранит других и делает разговоры в классе тяжелыми, потому что исчезает желание понимать собеседника.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4644800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Противопоставления работают как наглядные примеры: видно, какие поступки помогают дружбе, а какие разрушают доверие. Поэтому читатель не просто «узнаёт тему», а сравнивает действия по их последствиям.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6877187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герой выбирает добрые качества, отношения становятся теплее, а когда выбирает жесткость — ухудшаются. Так стихотворение учит измерять поступки нравственным смыслом.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Оценочно по смысловым акцентам стихотворения «Будь человеком» (условные доли)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важнее всего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в тексте подчеркиваются доброта и уважение: они чаще всего помогают избегать ссор и удерживать хорошие отношения в классе.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Остальные качества дополняют «основу»: честность и сочувствие делают поведение справедливым, а ответственность — устойчивым и честным перед другими.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675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4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специально учитывает уровень школьников и подходит для чтения и пересказа на уроках
</a:t>
            </a:r>
            <a:endParaRPr lang="en-US" sz="2344" dirty="0"/>
          </a:p>
        </p:txBody>
      </p:sp>
      <p:sp>
        <p:nvSpPr>
          <p:cNvPr id="7" name="Text 1"/>
          <p:cNvSpPr txBox="1"/>
          <p:nvPr/>
        </p:nvSpPr>
        <p:spPr>
          <a:xfrm>
            <a:off x="5286300" y="1835850"/>
            <a:ext cx="3677700" cy="14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особенно легко включить в работу в 5 классе: короткие формулировки помогают понять смысл без сложных объяснений.
</a:t>
            </a:r>
            <a:endParaRPr lang="en-US" sz="1122" dirty="0"/>
          </a:p>
        </p:txBody>
      </p:sp>
      <p:sp>
        <p:nvSpPr>
          <p:cNvPr id="8" name="Text 2"/>
          <p:cNvSpPr txBox="1"/>
          <p:nvPr/>
        </p:nvSpPr>
        <p:spPr>
          <a:xfrm>
            <a:off x="527250" y="4092537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5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текстовым особенностям произведения (короткие фразы и понятные противопоставления)
</a:t>
            </a:r>
            <a:endParaRPr lang="en-US" sz="656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214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7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1918195"/>
            <a:ext cx="5037900" cy="1607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Поступки и их значение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сравнить хорошие и плохие поступки на конкретных примерах и увидеть нравственную оценку каждого действия.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действия и честность укрепляют отношения, а грубость, насмешка и равнодушие быстро ведут к обидам и потере доверия.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смыслу стихотворения «Будь человеком»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050" y="1302370"/>
            <a:ext cx="215700" cy="1725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87625" y="1302370"/>
            <a:ext cx="215700" cy="1725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0050" y="2942708"/>
            <a:ext cx="215700" cy="19173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87625" y="2952295"/>
            <a:ext cx="215700" cy="17256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важно школьникам
</a:t>
            </a:r>
            <a:endParaRPr lang="en-US" sz="2412" dirty="0"/>
          </a:p>
        </p:txBody>
      </p:sp>
      <p:sp>
        <p:nvSpPr>
          <p:cNvPr id="13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567325" y="1277800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в классе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помогает смотреть на конфликт не как на «победу любой ценой», а как на проверку уважения. Речь, тон и готовность услышать другого меняют атмосферу в классе.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4024900" y="1277800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и отношения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показывает, что дружбу поддерживают не громкие обещания, а внимательные поступки. Когда мы бережём чувства товарищей, доверие растёт, а недоверие уменьшается.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567325" y="2927725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Отношение к ошибкам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учит признавать свою неправоту и не превращать чужие промахи в повод для обид. Так формируется совесть: отвечать за себя честно и вовремя исправляться.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4024900" y="2927725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Уступать и просить прощения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Человечность проявляется в простых действиях: уступить в споре, спокойно сказать «извини», помочь без насмешки. Эти шаги возвращают мир и делают отношения устойчивыми.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056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жизнью школьника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2251713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стихотворения легко переносится на школьный день: перемена, разговор в коридоре, совместная работа. Важны уважение к собеседнику, умение слушать и честно признавать, когда ты был резким или несправедливым.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25273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семье и во дворе тоже видно, кто «умеет быть человеком»: помощь младшим, поддержка товарища, отказ от грубости и насмешек. Эти поступки помогают сохранять дружелюбие и беречь доверие между людьми.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Качественный перечень из описания к стихотворению: грубость, равнодушие, жадность, насмешка, несправедливость (иллюстративные значения), 2026
</a:t>
            </a:r>
            <a:endParaRPr lang="en-US" sz="619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разрушает человечность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Плохие поступки почти всегда отражаются на отношениях сразу: от обиды и ссор до потери доверия. Даже краткая грубость может запомниться надолго.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 закономерность: чем чаще человек выбирает грубость, насмешку и несправедливость, тем быстрее ухудшаются дружеские связи и уважение в группе.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другими произведениями Михалкова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79963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поведения и воспитание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произведениях С. В. Михалкова заметна одна линия: как человеку вести себя среди других. Он напоминает о вежливости, честности и ответственности, когда речь идёт о поступках.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161705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Осуждение самодовольства и невежливости
</a:t>
            </a:r>
            <a:pPr algn="l" indent="0" marL="0">
              <a:lnSpc>
                <a:spcPct val="115000"/>
              </a:lnSpc>
              <a:buNone/>
            </a:pPr>
            <a:r>
              <a:rPr lang="en-US" sz="58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баснях и стихах часто звучит нравственный приговор самодовольным и невежливым героям. Михалков показывает, что ложная важность и грубость мешают дружбе и уважению.
</a:t>
            </a:r>
            <a:endParaRPr lang="en-US" sz="1069" dirty="0"/>
          </a:p>
        </p:txBody>
      </p:sp>
      <p:sp>
        <p:nvSpPr>
          <p:cNvPr id="11" name="Text 4"/>
          <p:cNvSpPr txBox="1"/>
          <p:nvPr/>
        </p:nvSpPr>
        <p:spPr>
          <a:xfrm>
            <a:off x="6143447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урок в «Будь человеком»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«Будь человеком» продолжает эту традицию: смысл передан коротко и понятно. Произведение помогает сделать выбор между вниманием к людям и равнодушием — именно в повседневных ситуациях.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66492" y="787575"/>
            <a:ext cx="5611017" cy="248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Сюжетные и смысловые опоры для анализа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79996" y="3852977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элементы текста работают на главную мысль: обращение к читателю, противопоставления, короткие формулировки и повтор ключевого вывода о человечности.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782675"/>
            <a:ext cx="8127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4665300" y="3852975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стихотворения складывается из приёма вовлечения, контрастов и повторов: они помогают школьнику связать слова о доброте с конкретными поступками.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335015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Собранный плановый анализ текста по заявленным смысловым опорам (уровень 5 класса), 2026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 нравственный вывод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для разбора стихотворения на уроке литературы в 5 классе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Цитатные опоры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270925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Ищите в тексте слова, которые связывают смысл с понятием «быть человеком»: доброта, совесть, уважение. Такие формулировки задают направление анализа и помогают ответить по тексту словами автора.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24289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выражения поддерживают главную мысль: настоящая сила проявляется не в грубости и споре, а в заботе о других. Запомните контрастные места — они показывают, что выбирать должен сам читатель.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321487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 точные формулировки удобно использовать в ответах: в пересказе, при характеристике героя и при обсуждении поступка. Это делает вывод логичным и подтверждённым текстом стихотворения.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Качественные характеристики из описания слайдов: уважение, доброта, честность, ответственность, умение слушать, самооценка (иллюстративные значения), 2026
</a:t>
            </a:r>
            <a:endParaRPr lang="en-US" sz="619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произведение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«ось» показывает, какие навыки и черты развивает текст: от умения уважать и слушать до честности с самим собой. Это помогает школьнику видеть связь слов и поступков.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акцент — уважение и доброта, потому что именно они создают безопасную атмосферу в классе. Остальные качества поддерживают общий нравственный выбор.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анализа текста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00" y="1150367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С. Михалкова утверждает: человечность видна в делах, а не в громких словах. Через разные ситуации он показывает, как речь и поведение превращаются в уважение или, наоборот, в обиду.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1994740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учит бережному отношению к людям: замечать переживания других и выбирать такие действия, после которых не нужно оправдываться. Это особенно важно при ссорах и неловких разговорах.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9124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помогает отличать справедливость от грубости и равнодушия. Если спор превращается в унижение, доверие исчезает; если решения честные и спокойные — отношения укрепляются даже после разногласий.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80000" y="3683502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ориентир — внимательность к себе и ответственности за поступки. Ребёнок учится смотреть на последствия: как его слова влияют на тех, кто рядом, и как можно исправить неправильное.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250" y="1444443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425500" y="267707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«Будь человеком» — короткое, но очень важное нравственное стихотворение для школьников. Оно показывает, что доброта, уважение и ответственность делают человека лучше и помогают жить в мире с другими людьми.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2026-05-13T01:32:22Z</dcterms:created>
  <dcterms:modified xsi:type="dcterms:W3CDTF">2026-05-13T01:32:22Z</dcterms:modified>
</cp:coreProperties>
</file>