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 звуки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голос и шум в согласных звуках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звуки на уроках русского языка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мы читаем и пишем всё больше слов, и у согласных есть свои хитрости. Если уметь слышать, где звук звонкий, а где глухой, легче выбрать правильную букву и не попасть в ловушку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согласных звуков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встречает преграду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произносятся не свободно: воздуху мешают губы, язык или зубы. Поэтому вместе с голосом появляется шум, а звук становится отчётливым и узнаваемым.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звучат с голосом. При их произнесении в горле ощущается лёгкая вибрация, будто внутри тихо звенит маленький колокольчик.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согласные произносятся только шумом. Голос почти не слышен, а звук напоминает шёпот, шорох или лёгкое прикосновение ветра.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признаков согласных помогает различать похожие слова, лучше слышать орфограммы и подбирать проверочные слова без лишних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звучат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 и шума. Если приложить руку к горлу, можно почувствовать лёгкое дрожание. Это делает звук ярким и звучным.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звонким относятся б, в, г, д, ж, з, а также л, м, н, р, й. Их легко представить как звон колокольчика или весёлое жужжание.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глухие согласные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шорох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словно говорят шёпотом. В них слышен только шум, а голос не подключается. Поэтому они звучат мягче и тише, чем звонкие, и напоминают шелест страницы в тетради.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произносишь глухой согласный, горло не дрожит. Звук получается сухим и коротким, как лёгкий ветерок или осторожный шаг по листьям. К ним относятся п, ф, к, т, ш, с, х, ц, ч, щ.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легко узнать в словах, где слышится только шум. Они помогают языку быть точным, а письму — аккуратным. Если прислушаться внимательно, эти звуки словно просят сказать их не громко, а осторожно.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услышать, какой это звук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слухе: сначала произносим слово, затем слушаем согласный и сравниваем похожие слова.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звонких согласных есть глухие пары. Они похожи по месту образования, но различаются тем, есть ли в звуке голос. Это особенно важно, когда слово нужно написать без ошибки.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слова звонкий согласный часто оглушается и звучит как его глухая пара. Поэтому ухо может подвести, а правило и проверочное слово — нет.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легко запомнить: б–п, в–ф, г–к, д–т, ж–ш, з–с. Если рядом поставить похожие слова, разница становится заметнее и слышится почти сразу.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 звонкий тоже может звучать иначе. В таких случаях важно не спешить, а внимательно слушать слово и искать его ясную форму для проверки.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звук в конце слова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произносится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гриб, дуб, луг и зуб последний согласный слышится тише, чем в середине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может обмануть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звонкий звук нередко оглушается, поэтому на слух кажется, будто написана другая буква.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слово и поставить после согласного гласный, звук слышится ясно: грибы, дубы, луга, зубы.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63146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середине слова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меняется рядом с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глухой согласный стоит перед звонким, он может звучать звонче. В середине слова такое изменение происходит быстро, и уху нужно быть очень внимательным.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речи звук может звучать иначе, на письме слово остаётся прежним. Поэтому важно не угадывать по слуху, а опираться на правило и проверку.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особенно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просьба и косьба изменение слышно не сразу. Но если читать медленно и чётко, можно заметить, как соседний звук влияет на произношение.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Сонорные согласные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звонкие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л, м, н, р, й называют сонорными. Они звонкие, но звучат особенно ясно, потому что голос в них слышен очень хорошо и почти не спорит с шумом.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сонорных почти нет глухих пар, поэтому их трудно перепутать. В словах мама, луна, рыба, йод они звучат мягко, чисто и немного музыкально.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парный согласный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сомнительный согласный, затем изменяем слово или подбираем родственное, чтобы после него появился гласный и звук стал слышен отчётливо.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нужна проверка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проверяют слова, где парный согласный стоит в конце. Там звук часто звучит тише, поэтому букву выбирают после проверки, а не только по слуху.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глухим звуком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глухой согласный, парный звук может измениться. В таких словах важно услышать его ясно, когда подбираешь родственное слово или меняешь форму.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лес, флаг, хлеб и мороз помогают потренироваться. К ним подбирают формы, где нужный согласный слышен отчётливо, например леса, флаги, хлеба, морозы.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сказка, лодка и просьба буква выбирается не по первому впечатлению. Сначала нужно проверить звук, а потом спокойно записать слово без спешки.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со звуками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детектив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начинается маленькое расследование: дети слушают слова дом, суп и шар и ищут в них звонкие и глухие звуки. Потом они называют пару и объясняют, почему выбрали именно её. Получается почти игра в сыщиков, только вместо лупы — внимательное ухо.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пары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слова звон и лес, а ребята быстро подбирают похожие по звучанию пары. Иногда нужно изменить слово, чтобы услышать согласный ясно. Такие короткие задания нравятся детям: они напоминают эстафету, где выигрывает тот, кто слушает точнее всех.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в копилку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появляются слова флаг и мороз, а рядом — пустая строка для проверки. Школьники пробуют подобрать форму, в которой согласный слышится отчётливо. Постепенно у каждого собирается своя маленькая копилка проверочных слов, и правило запоминается без скуки.
</a:t>
            </a:r>
            <a:endParaRPr lang="en-US" sz="9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букву только по звучанию. В конце слова согласный часто оглушается, поэтому в словах гриб, дуб и снег без проверки легко выбрать неверную букву.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звонкость и мягкость. Это разные признаки: звук может быть звонким и твёрдым, мягким и глухим или звонким и мягким сразу.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о проверочном слове. Если изменить форму слова, согласный слышится яснее, и тогда становится понятно, какую букву нужно писать без гадания.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Учите пары короткими цепочками: б–п, в–ф, г–к, д–т, ж–ш, з–с. Так они быстро запоминаются и не путаются между собой.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пары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Повторяйте их вслух ритмично, как маленькую считалку. Ритм помогает слуху, а слух — хорошему письму. Тут даже скучать не получится.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Сравнивайте похожие слова: дом — том, зуб — суп, жук — шук. Когда рядом стоят похожие слова, различие звуков становится заметным и понятным.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Придумывайте свои речевые игры и рифмовки. Чем веселее повторение, тем прочнее память: пары согласных словно сами строятся в аккуратные ряды.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конце слова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слово изменяют и ищут форму, где согласный звучит ясно: снега. Такой приём помогает услышать нужную букву и сохранить её в письме.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звонкие согласные часто оглушаются, поэтому на слух они могут казаться глухими. В слове снег слышится звук, похожий на [к], но писать нужно букву г.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парный согласный тоже может меняться рядом с другим звуком. В словах лодка и сказка он звучит не так отчётливо, как в отдельном слове.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проверочное слово, звук становится яснее. Тогда легко заметить, какую букву нужно написать, и не перепутать её с похожей по звучанию.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менять форму слова или находить родственное слово. Этот приём возвращает согласному его настоящий голос и помогает писать аккуратно без лишних догадок.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середине слова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орфограммой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проверить парный согласный спокойно: сначала читаем слово, затем ищем опасное место и только потом подбираем проверку.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2578547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1966" y="2547629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голосом, а глухие — только с шумом. Этот признак помогает различать звуки и не путать их при чтении и письме.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есть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согласных есть парные друзья: б–п, в–ф, г–к, д–т, ж–ш, з–с. Если помнить пары, легче заметить, какая буква нужна в слове.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спасает от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и рядом с другим согласным звук может измениться. Проверочное слово возвращает его ясное звучание и подсказывает правильную букву без лишних сомнений.
</a:t>
            </a:r>
            <a:endParaRPr lang="en-US" sz="9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помогают писать правильно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различать звонкие и глухие согласные, проверять парные звуки и подбирать нужные слова, писать становится намного легче. Внимательное ухо всегда подскажет верную букву.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2026-05-21T20:53:08Z</dcterms:created>
  <dcterms:modified xsi:type="dcterms:W3CDTF">2026-05-21T20:53:08Z</dcterms:modified>
</cp:coreProperties>
</file>