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отдалённой гибридизации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генов и барьеров к новым формам жизни: как создаются удалённые гибриды.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отдалённая гибридизация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 возникла в селекции XIX века, когда учёные начали целенаправленно соединять признаки, редко встречающиеся в одном виде. Сегодня этот подход применяют для расширения генетического разнообразия, создания устойчивых культур и изучения границ совместимости организмов.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и отличия отдалённой гибридизации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 объединяет особей, чьи геномы заметно различаются: это могут быть разные виды, роды и даже семейства. В отличие от обычного скрещивания, такой союз редко происходит самопроизвольно.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смысл в том, что родители несут несхожие наборы признаков, которые в природе обычно разделены репродуктивной изоляцией. Именно поэтому для получения гибрида требуются специальные приёмы и строгий контроль.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эволюционно расположены формы, тем выше шанс получить редкое сочетание свойств, но тем сильнее риск несовместимости. Поэтому метод одновременно перспективен и биологически сложен.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ограничения отдалённой гибридизации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метода — соединить в одном организме признаки, которые в стандартной селекции трудно совместить. Речь идёт о продуктивности, устойчивости, качестве и адаптации к разным условиям.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его, чтобы получить новые агрономически ценные формы, способные давать более стабильный результат. Особенно важно это для культур, у которых отдельные полезные признаки находятся у далёких родственников.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начинаются на уровне генетики: хромосомы могут не сопоставляться, оплодотворение нарушается, а эмбрион останавливается в развитии. Чем сильнее различия между родителями, тем выше вероятность неудачи.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удачный гибрид должен быть жизнеспособным в реальной среде. Несоответствие физиологии или условий обитания часто делает результат непрактичным для дальнейшего использования.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осуществления отдалённой гибридизации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Ручное перекрёстное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пыльцу одного вида наносят на рыльце другого вручную, чтобы контролировать происхождение потомства. Метод прост, но эффективен лишь тогда, когда половые клетки сохраняют частичную совместимость.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Пересадка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ранний эмбрион иногда переносят в матку приёмной матери близкого вида. Так повышают шанс развития гибрида, если межвидовое оплодотворение само по себе затруднено.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эмбрионов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зародыши выращивают в искусственной среде, где можно поддерживать питание и условия развития. Это помогает спасти эмбрионы, которые в организме матери быстро погибают.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гибридизация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соматической гибридизации сливают клетки разных организмов in vitro и получают новые клеточные линии. Подход особенно важен там, где половое скрещивание практически невозможно.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отдалённых гибридов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Тритикале: союз хлеба и выносливости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Тритикале стало символом удачного объединения пшеницы и ржи. В нём соединились урожайность, качество зерна и устойчивость к неблагоприятным условиям. Именно поэтому культура заняла заметное место в селекции и кормопроизводстве, где ценят стабильный результат на бедных почвах и при переменчивой погоде.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и его дикие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томата с дикими родственниками обычно не выглядят эффектно, но именно они дают селекционерам ценные свойства. От диких форм такие растения получают устойчивость к засухе, болезням и неблагоприятным почвам. На изображении это можно передать контрастом между культурным кустом и более жёстким диким стеблем.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Животные-гибриды: мул, лигр, бефало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— самый известный пример межвидового животного гибрида: он сочетает силу и выносливость, но обычно остаётся бесплодным. Лигр и бефало показывают, что такие скрещивания вызывают интерес не только практикой, но и тем, как наследуются крупные признаки у животных.
</a:t>
            </a:r>
            <a:endParaRPr lang="en-US" sz="12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родительских форм близка структура хромосом, гены легче выстраиваются в согласованные пары. Это повышает вероятность нормального мейоза и развития жизнеспособного гибрида.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физиологии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усиливается, если гормональные системы родителей работают в близких режимах. Тогда эмбрион получает более стабильные сигналы роста и развития, без резких нарушений в регуляции.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совместимость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ткани организмов не вызывают сильного иммунного конфликта, гибрид развивается успешнее. Иначе клетки воспринимаются как чужеродные, и процесс формирования организма резко осложняется.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Синхронность ритмов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выше, когда биологические ритмы совпадают по времени: деление клеток, питание и развитие идут согласованно. Даже небольшое рассогласование может нарушить формирование гибрида.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механизмы совместимости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Барьеры, мешающие отдалённой гибридизации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Препотенциальные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мешает сама встреча половых клеток. Гаметы могут быть нежизнеспособными, а оплодотворение — не происходить из-за биохимической несовместимости и различий в сигналах распознавания.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Постзиготные и генетические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зигота всё же образуется, проблема не исчезает. Эмбрион может погибнуть, оказаться стерильным или получить несбалансированный набор хромосом, что делает развитие нестабильным.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787" y="2961012"/>
            <a:ext cx="223425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ценность отдалённых гибридов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сочетаний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 расширяет набор наследуемых вариантов и создаёт формы, которых не было у исходных родителей. Это особенно важно для селекции, где ценится редкое сочетание полезных качеств.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гибридов нередко повышается сопротивляемость инфекциям и вредителям. Новые комбинации генов помогают растениям и животным лучше справляться с биотическими угрозами и сохранять продуктивность.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стрессу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 часто лучше переносят засуху, холод или бедные почвы. Такие свойства делают их ценными для выращивания в нестабильных климатических условиях и на проблемных территориях.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морфология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далёких форм может дать оригинальную окраску, форму листьев, цветков или плодов. Поэтому отдалённые гибриды интересны не только агрономам, но и в декоративном растениеводстве.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числа хромосом и преодоление стерильности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Получение межвидового гибрида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скрещивают удалённые формы, например пшеницу и рожь. На этом этапе часто появляется жизнеспособный, но стерильный гибрид, у которого нарушено нормальное образование половых клеток.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Стабилизация и плодоношение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хромосом гибрид становится более устойчивым и может формировать семена. Так был преодолён барьер стерильности у тритикале и других межродовых культур.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Индукция полиплоидии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восстановить фертильность, число хромосом искусственно удваивают, в том числе с помощью колхицина. Удвоенный набор позволяет хромосомам правильно спариваться при мейозе.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отдалённой гибридизации у 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Мул: рабочая сила, соединяющая два вида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 появляется при скрещивании осла и кобылы и сочетает выносливость с силой. Такой гибрид чаще всего бесплоден, но именно поэтому он особенно важен для изучения наследования признаков и хромосомной совместимости у животных.
</a:t>
            </a:r>
            <a:endParaRPr lang="en-US" sz="1176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Лигр: редкий гибрид крупных кошачьих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Лигр возникает при скрещивании льва и тигрицы и наглядно показывает, как далеко могут заходить последствия межвидового скрещивания. Его внешний облик нередко объединяет черты обоих родителей, что делает гибрид заметным объектом наблюдения.
</a:t>
            </a:r>
            <a:endParaRPr lang="en-US" sz="1174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Бефало: пример для селекции сельскохозяйственных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Бефало получают при скрещивании американского бизона и домашней коровы. Такой гибрид интересен селекционерам как источник сочетания крепкого телосложения, приспособленности к условиям среды и ценных хозяйственных признаков.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результаты отдалённой гибридизации в растениеводстве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Тритикале: культура, объединившая пшеницу и рожь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Тритикале стало одним из самых известных достижений отдалённой гибридизации растений. Эта культура унаследовала от пшеницы хозяйственную ценность, а от ржи — неприхотливость, что сделало её перспективной для разных климатических условий.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 и дикие виды: путь к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культурного томата с дикими родственниками позволило получить формы, лучше переносящие засуху и другие стрессовые факторы. Такие гибриды особенно важны там, где стабильный урожай зависит от устойчивости растений к погодным колебаниям.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 гибриды: вкус, аромат и приспособленность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формы цитрусовых демонстрируют, как отдалённая гибридизация помогает объединять качества разных родителей. Селекционеры стремятся соединить хороший вкус плодов, устойчивость к климатическим условиям и пригодность культур для промышленного выращивания.
</a:t>
            </a:r>
            <a:endParaRPr lang="en-US" sz="11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генетическая удалённость влияет на успех скрещивания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сравнительно небольшой разнице в геномах шансы на получение жизнеспособного гибрида выше. Совместимость хромосом и физиологических процессов в этом случае обычно сохраняется лучше.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томат × дикие Solanum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культурного томата с дикими видами рода Solanum проявляются барьеры несовместимости. Гибрид может формироваться с трудом и требовать специальных приёмов поддержки.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поколений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закрепления нужных признаков используют повторные скрещивания, отбор и лабораторные методы. Постепенно удаётся повысить жизнеспособность форм и приблизить их к практическому использованию.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барьеры при получении отдалённых гибридов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трудность — невозможность нормального оплодотворения: гаметы могут быть несовместимы, а пыльца или сперматозоиды не проникают в клетку или не запускают развитие зародыша.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проблема связана с хромосомами: их число, форма и строение могут не совпадать, поэтому мейоз идёт с нарушениями и потомство оказывается нежизнеспособным или стерильным.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препятствие — иммунологическая несовместимость тканей. Организм может воспринимать клетки партнёра как чужеродные и нарушать развитие эмбриона ещё на ранних стадиях.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барьер — геномная несогласованность, включая анеуплоидию и полиплоидию. Даже жизнеспособный гибрид нередко не способен давать потомство из-за неправильного расхождения хромосом.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преодоления несовместимости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Эмбрио-резкью позволяет извлечь и сохранить гибридный зародыш в условиях in vitro, когда в естественных условиях он бы погиб из-за ранней несовместимости между родителями.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Соматическая гибридизация основана на слиянии клеток, а не половых гамет. Такой подход помогает объединять наследственный материал даже тогда, когда обычное скрещивание невозможно.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индукция полиплоидии восстанавливает способность гибридов к размножению. Удвоение числа хромосом нередко делает мейоз более согласованным и помогает вернуть плодоношение.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Молекулярно-генетические методы дополняют традиционную селекцию точной работой с геномом. Они ускоряют отбор полезных сочетаний признаков и снижают влияние естественной репродуктивной изоляции.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эффект делает межвидовые гибриды особенно ценными в селекции: они нередко оказываются продуктивнее, устойчивее и лучше переносят неблагоприятные условия.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отдалённой гибридизации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составлять прибавка урожая у некоторых гибридных форм по сравнению с родительскими сортами.
</a:t>
            </a:r>
            <a:endParaRPr lang="en-US" sz="21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212" y="1238150"/>
            <a:ext cx="27352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7212" y="3001300"/>
            <a:ext cx="27352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сельскохозяйственные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 помогает создавать формы с сочетанием урожайности, неприхотливости и устойчивости к неблагоприятным условиям, что особенно важно для современного растениеводства.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селекционных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и культурные формы объединяют в одном гибриде ценные свойства, которые трудно получить обычным скрещиванием. Это расширяет набор признаков для дальнейшей селекции.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организмы нередко лучше переносят болезни, засуху, холод и другие стрессы. Благодаря этому снижаются риски потери урожая и улучшается стабильность производства.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продовольственную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ассортимента культур и создание более надёжных сортов помогает адаптировать сельское хозяйство к меняющемуся климату и повышает устойчивость агросистем.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метод важен на практике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развития направления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число совместимых видов остаётся главным сдерживающим фактором: чем дальше родство организмов, тем сложнее получить жизнеспособный и хозяйственно ценный гибрид.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Стерильность и нестабильность геномов затрудняют практическое использование многих межвидовых форм, поэтому селекционерам приходится искать способы восстановления плодоношения и наследственной устойчивости.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гибридов часто идёт медленно: требуется длительная проверка признаков, оценка безопасности и доказательство экономической эффективности в разных условиях выращивания.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CRISPR/Cas9, геномным редактированием и синтетической биологией. Эти технологии могут точнее обходить природные барьеры и ускорять создание новых форм.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экологические риски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гибриды выйдут в дикую природу, они могут нарушить сложившиеся связи между видами и изменить работу экосистем, особенно в уязвимых природных сообществах.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риск снижения биоразнообразия и загрязнения генофонда диких популяций, когда новые формы начинают конкурировать с естественными организмами или скрещиваться с ними.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безопасность гибридных организмов для человека и окружающей среды должна подтверждаться научной экспертизой, а внедрение — сопровождаться строгим общественным контролем.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инструменту современной биологии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Отдалённая гибридизация помогает преодолевать природные барьеры, создавать новые сорта и породы, а также развивать селекцию и биотехнологию. Её ценность особенно велика там, где нужны устойчивость, урожайность и научный прогресс.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2026-05-10T02:55:29Z</dcterms:created>
  <dcterms:modified xsi:type="dcterms:W3CDTF">2026-05-10T02:55:29Z</dcterms:modified>
</cp:coreProperties>
</file>