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98" y="328275"/>
            <a:ext cx="4089805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опоры, движения и защиты организма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Скелет: не просто каркас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меняется по мере роста: кости срастаются, а костная ткань обновляется постоянно. Он связан с кроветворением и делится на осевой скелет и скелет конечностей, у каждого из которых свои задачи.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скелета человека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него входят череп, позвоночник и грудная клетка. Эти отделы образуют центральную часть скелета, которая прежде всего защищает жизненно важные органы и удерживает тело в устойчивом положении.
</a:t>
            </a:r>
            <a:endParaRPr lang="en-US" sz="1146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включает пояса верхних и нижних конечностей, а также кости рук и ног. Именно эта часть скелета делает возможными ходьбу, бег, хватание и другие активные движения.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отделов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скелета на части помогает понять, какие кости больше защищают внутренние органы, а какие отвечают за перемещение, работу руками и сохранение равновесия.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отделы скелета действуют вместе: одни кости создают опору, другие помогают двигаться, а третьи защищают органы. Поэтому скелет работает как единая система.
</a:t>
            </a:r>
            <a:endParaRPr lang="en-US" sz="12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отделы скелета и их 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разных отделов связано с их главной ролью в организме.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отдела своя ведущая функция, но вместе они обеспечивают и защиту, и движение, и устойчивость тела.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скелет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Череп: защита мозга и органов чувств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отдела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состоит из мозгового и лицевого отделов. Мозговой отдел образует прочную коробку вокруг головного мозга, а лицевой отдел задает форму лица и полостей, связанных с чувствами и дыханием.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черепа соединены неподвижно, поэтому он особенно прочный. Такое строение помогает выдерживать удары и лучше защищать самые уязвимые части головы от повреждений.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не только защищает мозг, но и создает глазницы, носовую полость и область рта. Благодаря этому внутренние органы головы находятся в удобном и безопасном положении.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 — главная ось тела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образован 33–34 позвонками, соединенными между собой. Он проходит через всю спину и служит центральной опорой, к которой прикрепляются многие кости и мышцы.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позвоночнике выделяют шейный, грудной, поясничный, крестцовый и копчиковый отделы. Каждый из них имеет свою форму и значение, но все вместе они создают прочный и подвижный столб.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Изгибы и 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изгибы позвоночника работают как амортизатор. Они уменьшают нагрузку при ходьбе, беге и прыжках, помогая телу сохранять равновесие и правильную осанку.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одновременно защищает спинной мозг и дает человеку возможность наклоняться, поворачиваться и менять положение тела. Это делает его одной из самых важных частей скелета.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позвоночника и число позвонков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отделы позвоночника отличаются не только числом позвонков, но и степенью их подвижности. Это связано с тем, какую нагрузку каждый отдел несет в организме.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 самый длинный, а крестец и копчик образованы сросшимися позвонками, что усиливает опорную роль нижней части позвоночника.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анатомические данные о позвоночнике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клетка: защита и участие в дыхании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грудной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Грудную клетку образуют ребра, грудина и грудные позвонки. Вместе они создают прочный, но не совсем жесткий каркас, который защищает внутренние органы и позволяет телу двигаться.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ребер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12 пар ребер: 7 пар истинных, 3 пары ложных и 2 пары колеблющихся. Такое строение делает грудную клетку одновременно надежной и достаточно подвижной.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вдохе и выдохе ребра поднимаются и опускаются, поэтому объем грудной клетки меняется. Это помогает воздуху свободно входить в легкие и выходить из них.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надежно прикрывает сердце и легкие от внешних повреждений. Благодаря ее строению эти важные органы остаются в безопасности даже при активном движении.
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и кости руки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образуют ключица и лопатка. Он соединяет руку с туловищем и дает ей большую свободу движений, поэтому человек может поднимать, отводить и вращать руку.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верхней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руку входят плечевая кость, лучевая и локтевая кости, а также кости запястья, пястья и фаланги пальцев. Их согласованная работа обеспечивает точные и разнообразные движения.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руки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позволяет хватать предметы, писать, держать учебники, пользоваться инструментами и выполнять точные действия пальцами. Рука стала важнейшим органом труда и 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Тазовый пояс и кости ноги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тазового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Тазовый пояс соединяет позвоночник с нижними конечностями и принимает на себя массу тела. Он помогает сохранять устойчивость и защищает органы, расположенные в нижней части туловища.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нижнюю конечность входят бедренная кость, большеберцовая и малоберцовая кости, кости предплюсны, плюсны и фаланги пальцев. Все они соединены так, чтобы выдерживать нагрузку при движении.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ходьба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не только удерживают тело, но и позволяют ему перемещаться. Благодаря их строению человек может ходить, бегать, прыгать и менять направление движения.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тела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ноги работают вместе с мышцами и суставами, чтобы сохранять равновесие. Это особенно важно при стоянии, подъеме по лестнице и любой активной нагрузке.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кости соединяются между собой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тип соединения связан с функцией разных отделов скелета.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7" y="1887806"/>
            <a:ext cx="172125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9343" y="1887806"/>
            <a:ext cx="143438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Суставы: места активного движения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трения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Суставные поверхности покрыты хрящом, который делает движение более плавным и уменьшает изнашивание костей. Суставная жидкость помогает им скользить без лишнего трения.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Подвижное соединение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 соединяет кости так, чтобы они могли двигаться в разных направлениях. Благодаря этому человек может сгибать руку, поворачивать кисть и выполнять сложные действия пальцами.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сустав дает большую свободу движений, а коленный сочетает подвижность с прочной опорой. Такое строение помогает сохранять устойчивость и уверенно ходить.
</a:t>
            </a:r>
            <a:endParaRPr lang="en-US" sz="11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кости защищают внутренние органы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скелета защищает органы, расположенные рядом с ним, поэтому повреждение одной части может быть опасно для целой системы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распределена по всему скелету: чем важнее орган и ближе он расположен к кости, тем надежнее его защита.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«Скелет человека».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как живая ткань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не бывает однородной: снаружи она более плотная, а внутри содержит губчатое вещество. Такое строение делает ее одновременно прочной, легкой и удобной для роста.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кость покрыта надкостницей, где проходят сосуды и нервы. Именно она помогает костной ткани расти в толщину и участвует в восстановлении после повреждений.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кальция и фосфора придают кости твердость, а коллаген делает ее упругой. Поэтому кость выдерживает нагрузку, но не становится слишком хрупкой.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постоянно меняется: старые клетки разрушаются, а новые образуются. Благодаря этому кости могут расти, заживать после травм и приспосабливаться к нагрузке.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костей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кости связан с ее формой и тем, какую работу она выполняет в скелете.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 костей помогает им выполнять разные задачи: двигать тело, смягчать нагрузку и защищать органы.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анатомическая классификация костей.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костей обычно насчитывается у взрослого человека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среднее число костей у взрослого человека.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система не остается неизменной: кости растут, обновляются и зависят от питания. Особенно важно получать кальций и витамин D в детстве и подростковом возрасте.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состояние скелета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кости и суставы действует не один, а сразу несколько факторов. Поэтому полезные привычки лучше работают вместе, чем по отдельности.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скелета зависит от баланса: питание, движение и режим дня поддерживают кости, а малоподвижность и плохая осанка им мешают.
</a:t>
            </a:r>
            <a:endParaRPr lang="en-US" sz="119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факторов, влияющих на состояние скелета.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нарушения и травмы скелета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15484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переломе кость может сместиться, поэтому поврежденную часть нужно зафиксировать и как можно скорее показать врачу. Самолечение в такой ситуации опасно.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467837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 появляются после удара и могут сопровождаться болью, припухлостью и синяком. Даже если кость не сломана, повреждение требует внимания.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8082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связок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при резком движении или неудачном повороте сустава. Обычно появляется боль, отек и ограничение движений, поэтому нужна осторожность и покой.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093806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Плоскостопие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плоскостопии своды стопы уплощаются, из-за чего ходьба становится менее удобной, а нагрузка на ноги и спину распределяется неправильно.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06780" y="1871450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боковое искривление позвоночника, которое часто связано с неправильной посадкой, слабостью мышц спины или длительным ношением тяжестей на одной стороне.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326" y="1318279"/>
            <a:ext cx="156878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 повседневной жизни человека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 бег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вместе с мышцами и суставами позволяет нам перемещаться, менять направление движения и сохранять равновесие. Без надежной опоры невозможно ни ходить, ни бегать.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кисти и пальцев дают возможность писать, рисовать, завязывать шнурки и работать с мелкими предметами. Подвижность рук особенно важна в повседневных делах.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поднятии рюкзака, сумки или спортивного инвентаря скелет принимает на себя нагрузку и распределяет ее по телу. Это помогает сохранять устойчивость и защищает мышцы.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укрепляет кости и поддерживает осанку. Поэтому скелет важен не только для движений, но и для общего самочувствия и нормального роста.
</a:t>
            </a:r>
            <a:endParaRPr lang="en-US" sz="8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 — опора, защита и движение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объединяет кости, суставы и отделы, которые работают как единая система. Он помогает двигаться, защищает органы и требует внимательного отношения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2026-06-01T13:32:37Z</dcterms:created>
  <dcterms:modified xsi:type="dcterms:W3CDTF">2026-06-01T13:32:37Z</dcterms:modified>
</cp:coreProperties>
</file>