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человека с природой: ресурсы, загрязнение, изменения, сохранение.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окружающая среда: обзор и ключевые темы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человека и окружающей среды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среда — это природные и созданные людьми объекты, влияющие на жизнь и здоровье. Деятельность человека изменяет природу, вызывая загрязнение и климатические изменения.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элементы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природным составляющим относятся воздух, вода, почва, живые организмы — растения и животные, формирующие экосистемы и поддерживающие жизнь на планете. Эти элементы взаимосвязаны и обеспечивают баланс природы.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окружающей среды: природные и антропогенные компоненты
</a:t>
            </a:r>
            <a:endParaRPr lang="en-US" sz="2102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составляющие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Антропогенными компонентами являются здания, дороги и транспортные системы, созданные человеком. Они влияют на природную среду, изменяя ландшафты, и усиливают взаимодействие человека с природой.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особенности природных ресурсов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Неисчерпаемые ресурсы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являются солнечная энергия и ветер. Они доступны постоянно и не истощаются при использовании, что делает их основой для экологически чистой энергетики.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Возобновляемые, но ограниченные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относятся леса и биологические ресурсы. При правильном управлении они могут восстанавливаться, однако чрезмерная эксплуатация ведёт к истощению.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Невозобновляемые полезные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категории относятся нефть, уголь и металлы. Их запасы ограничены, поэтому важно рационально использовать и искать альтернативы для снижения зависимости.
</a:t>
            </a:r>
            <a:endParaRPr lang="en-US" sz="17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170985"/>
            <a:ext cx="3709500" cy="15165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природных ресурсов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главных природных ресурсов Земли. Указывает на необходимость рационального использования.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воды занимает океаны, пресная вода и пригодные ресурсы лишь малая часть, требующая бережного отношения.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2021 г.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загрязнения: транспорт, промышленность, сельское хозяйство
</a:t>
            </a:r>
            <a:endParaRPr lang="en-US" sz="1764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выделяет углекислый газ и оксиды азота, способствуя загрязнению воздуха и ухудшению качества жизни в городах.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 и сельское хозяйство вносят токсичные отходы, тяжелые металлы и химикаты, ухудшая состояние почв, воды и экосистем.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на здоровье человека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Загрязнённый воздух увеличивает риск респираторных заболеваний, а около 90% городских жителей мира дышат именно таким воздухом.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Загрязнённая вода и почва вызывают инфекции и накапливают токсичные вещества, что негативно сказывается на развитии и здоровье детей.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выбросов CO2: мировая динамика (1950–2020)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выбросов — электростанции и транспорт, их влияние растёт параллельно развитию промышленности.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выбросов указывает на необходимость перехода к альтернативным источникам энергии и снижению загрязняющих факторов.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2022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его изменения: факты и последствия
</a:t>
            </a:r>
            <a:endParaRPr lang="en-US" sz="280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и таяние ледников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6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Земли увеличилась, что вызывает сокращение площади льдов. Это ведёт к подъёму уровня океанов и изменению экосистем.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природные 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Увеличилось число засух, наводнений и сильных штормов. Они влияют на сельское хозяйство, создавая угрозу для продовольственной безопасности.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здоровье и миграцию
</a:t>
            </a:r>
            <a:pPr algn="l" indent="0" marL="0">
              <a:lnSpc>
                <a:spcPct val="100000"/>
              </a:lnSpc>
              <a:buNone/>
            </a:pPr>
            <a:r>
              <a:rPr lang="en-US" sz="6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приводят к распространению некоторых болезней и вынуждают людей перемещаться в новые регионы, что создаёт социальные вызовы.
</a:t>
            </a:r>
            <a:endParaRPr lang="en-US" sz="12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и факты: изменение климата на планете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ледников непосредственно влияет на морские экосистемы и уровень моря, вызывая экологические изменения.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серьёзность климатических изменений и необходимость глобальных мер по их корректировке.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2023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210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Исчезающие виды: примеры, причины и роль человека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0576" y="1690373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последнее столетие исчезло более 700 видов животных и растений. Среди них — дронт и стеллерова корова, ставшие известными примерами полной гибели из-за деятельности человека.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исчезновения видов — вырубка лесов для хозяйственных нужд, браконьерство и загрязнение. Человеческий фактор усиливается изменением климата, что осложняет выживание многих животных и растений.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мусора и пути её решения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Объёмы мусора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среднем на одного россиянина приходится около 400 кг мусора ежегодно. Большая часть отходов оказывается на полигонах, что вызывает экологический дисбаланс и загрязнение окружающей среды.
</a:t>
            </a:r>
            <a:endParaRPr lang="en-US" sz="1774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 раздельный сбор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Лишь около 7% мусора в России подвергается переработке. Раздельный сбор пластика, бумаги и стекла помогает значительно снизить нагрузку на природу и способствует сохранению ресурсов.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высокой плотности населения часто наблюдается загрязнение воздуха, шум и недостаток зелёных зон. Всё это негативно влияет на здоровье жителей и качество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улучшения городской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парков и современное оборудование для очистки воздуха способствуют снижению стресса и улучшению экологической ситуации в городах.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405775"/>
            <a:ext cx="59388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и её влияние на природу и людей
</a:t>
            </a:r>
            <a:endParaRPr lang="en-US" sz="21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катастрофы: причины и последствия
</a:t>
            </a:r>
            <a:endParaRPr lang="en-US" sz="2177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на Чернобыльской АЭС вызвала радиоактивное загрязнение обширных территорий, что повлекло долгосрочные экологические и социальные проблемы.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 нефти в Мексиканском заливе и крупные лесные пожары уничтожили большое количество живых организмов и привели к разрушению экосистем.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привычки: что может сделать каждый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мусора и экономия воды — простые действия, которые помогают снизить негативное влияние на природу. Эти привычки становятся частью заботы о будущем планеты.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многоразовых сумок и отказ от пластика уменьшают количество отходов. Постоянное выполнение таких действий формирует у всех ответственное отношение к ресурсам.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218725"/>
            <a:ext cx="4231200" cy="13502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CO2 в различных видах транспорта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выбросов углекислого газа на километр пути показывает влияние транспорта на экологию. Велосипеды и пешие прогулки не загрязняют окружающую среду.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 значительно сильнее загрязняет атмосферу, в то время как использование велосипеда снижает выбросы до нуля.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агентство по окружающей среде, 2022 г.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зелёные технологии в России
</a:t>
            </a:r>
            <a:endParaRPr lang="en-US" sz="2966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6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батареи всё активнее используются для генерации электричества. Рост производства таких модулей способствует устойчивому развитию и снижению зависимости от ископаемого топлива.
</a:t>
            </a:r>
            <a:endParaRPr lang="en-US" sz="1178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электромобильного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6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России появляются станции зарядки электромобилей. Это помогает уменьшить выбросы CO2 и сделать транспорт более экологичным.
</a:t>
            </a:r>
            <a:endParaRPr lang="en-US" sz="1155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«Умный город» в Казани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Казани реализуются энергосберегающие технологии, включая светодиодное освещение и создание зелёных зон. Такой проект способствует улучшению качества жизни и экологии в городе.
</a:t>
            </a:r>
            <a:endParaRPr lang="en-US" sz="121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России: охрана природы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заповедник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Занимая площадь 1,65 млн гектаров, заповедник сохраняет уникальные экосистемы Байкала и редкие виды растений и животных, обеспечивая их естественное развитие.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Сочинский национальный парк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служит важным центром для восстановления популяций зубров и леопардов, сохраняя редкие виды и поддерживая природное равновесие региона.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Куршская коса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охраняемый участок природы известен богатым разнообразием птиц и растений. Здесь ведутся исследования и проводится экологическое просвещение посетителей.
</a:t>
            </a:r>
            <a:endParaRPr lang="en-US" sz="17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образование: зачем и как
</a:t>
            </a:r>
            <a:endParaRPr lang="en-US" sz="2434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уроки и кружки формируют у ребят знания о природе и ответственности. Олимпиады и исследовательские проекты стимулируют интерес и активность в экологических вопросах.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акции и субботники вовлекают детей в практические дела, укрепляя традиции заботы о природе и развивая осознанное отношение к окружающей среде.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будущее человека и природы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— обитель для миллионов видов, включая человека. Совместные усилия, знания и технологии помогут сохранить природу для будущих поколений и обеспечить устойчивое развитие.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2026-05-09T12:42:57Z</dcterms:created>
  <dcterms:modified xsi:type="dcterms:W3CDTF">2026-05-09T12:42:57Z</dcterms:modified>
</cp:coreProperties>
</file>