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политика: кто, как и почему влияет друг на друга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государства сотрудничают, спорят и соперничают за влияние.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показывают, как государства, организации, компании и медиа формируют мировую повестку, а геополитика объясняет, почему территория и ресурсы так важны.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устроен именно так?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дисциплины: связь политики и пространства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изучают, как государства и другие участники строят сотрудничество, конкуренцию и союзы. Это помогает понять, почему решения в одной столице отражаются на десятках стран.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дисциплины объясняют не только события, но и расстановку сил. Они показывают, почему одни страны могут навязывать правила, а другие вынуждены адаптироваться.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влияние распределено неравномерно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добавляет к политике пространство: границы, коммуникации, ресурсы, климат и доступ к морям. Именно поэтому одинаковые решения в разных местах дают разный результат.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Геополитический взгляд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для анализа мировой политики
</a:t>
            </a:r>
            <a:endParaRPr lang="en-US" sz="2689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означает, что государство само устанавливает правила внутри своих границ и не подчиняется внешней власти. В мировой политике его постоянно проверяют войны, санкции и международные обязательства.
</a:t>
            </a:r>
            <a:endParaRPr lang="en-US" sz="1198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возникает, когда крупные игроки ограничивают друг друга союзами, вооружениями и дипломатией. Такая система не устраняет конфликты, но делает прямое столкновение более дорогим и рискованным.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интерес включает безопасность, развитие экономики и сохранение уважения на международной арене. Он помогает объяснить, почему страны идут на компромисс в одних вопросах и жёстко спорят в других.
</a:t>
            </a:r>
            <a:endParaRPr lang="en-US" sz="1195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интерес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флот, авиация и оборонная промышленность определяют способность защищать интересы страны. Военная мощь важна не только в войне, но и как фактор сдерживания и переговоров.
</a:t>
            </a:r>
            <a:endParaRPr lang="en-US" sz="776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составляющая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экономика даёт ресурсы для армии, инфраструктуры, науки и социальной стабильности. Чем устойчивее производство и финансы, тем больше возможностей влиять на партнёров и выдерживать давление.
</a:t>
            </a:r>
            <a:endParaRPr lang="en-US" sz="691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база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ускоряют производство, связь, разведку и управление. Страны, которые опережают других в инновациях, получают преимущества в безопасности, промышленности и глобальной конкуренции за стандарты.
</a:t>
            </a:r>
            <a:endParaRPr lang="en-US" sz="674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инновации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качество населения влияют на рынок труда, мобилизационный потенциал и долгосрочный рост. Демография может усиливать государство или, наоборот, создавать дефицит кадров и нагрузку на бюджет.
</a:t>
            </a:r>
            <a:endParaRPr lang="en-US" sz="695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образование и образ жизни помогают стране быть привлекательной без прямого давления. Мягкая сила особенно заметна там, где люди добровольно перенимают язык, ценности и модели поведения.
</a:t>
            </a:r>
            <a:endParaRPr lang="en-US" sz="712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сила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государственная мощь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инструментов работают по-разному, но в реальной политике почти всегда комбинируются.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влияния в мировой политике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230164"/>
            <a:ext cx="378000" cy="30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192364"/>
            <a:ext cx="378000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10108"/>
            <a:ext cx="3780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воздействия государств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Переговоры, посольства и саммиты позволяют снизить напряжённость без применения силы. Посредничество особенно важно, когда сторонам нужен нейтральный канал связи и возможность сохранить лицо.
</a:t>
            </a:r>
            <a:endParaRPr lang="en-US" sz="951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сдерживание опирается на способность нанести неприемлемый ущерб, даже если конфликт не начнётся. Его цель — не победа в бою, а предотвращение опасного решения соперника.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инвестиции, кредиты и санкции меняют поведение стран через выгоды и издержки. Такой подход часто действует медленнее, чем военное давление, но бывает устойчивее в долгосрочной перспективе.
</a:t>
            </a:r>
            <a:endParaRPr lang="en-US" sz="951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давление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инструмента есть своя цена, скорость и предел эффективности. В реальной политике страны выбирают не один способ, а их комбинацию.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надёжнее и дешевле, но медленнее; санкции занимают середину; военная сила действует быстрее всего, однако несёт наибольшие риски.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инструментов влияния по параметрам воздействия и последствий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инструментов влияния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геополитическое положение
</a:t>
            </a:r>
            <a:endParaRPr lang="en-US" sz="2526" dirty="0"/>
          </a:p>
        </p:txBody>
      </p:sp>
      <p:sp>
        <p:nvSpPr>
          <p:cNvPr id="11" name="Text 2"/>
          <p:cNvSpPr txBox="1"/>
          <p:nvPr/>
        </p:nvSpPr>
        <p:spPr>
          <a:xfrm>
            <a:off x="81325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доступ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1325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 облегчает торговлю, связь с союзниками и доступ к мировым рынкам. Страны без побережья чаще зависят от соседей и транспорта, поэтому их внешняя политика обычно более чувствительна к логистике.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618200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ресурсам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8200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вода и полезные ископаемые усиливают значение территории, если их можно добывать и вывозить. Ресурсы становятся особенно важны там, где есть стабильные пути поставок.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97625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климат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97625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пустыни, леса и холодный климат могут защищать страну, но одновременно затрудняют связь между регионами. Природа становится не фоном, а реальным фактором стратегии и безопасности.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839913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среди соседей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9913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сильными державами повышает уязвимость, но открывает и возможности для торговли, транзита и дипломатии. Поэтому геополитическое положение почти всегда означает одновременно риск и шанс.
</a:t>
            </a:r>
            <a:endParaRPr lang="en-US" sz="867" dirty="0"/>
          </a:p>
        </p:txBody>
      </p:sp>
      <p:sp>
        <p:nvSpPr>
          <p:cNvPr id="19" name="Text 10"/>
          <p:cNvSpPr txBox="1"/>
          <p:nvPr/>
        </p:nvSpPr>
        <p:spPr>
          <a:xfrm>
            <a:off x="2155538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управление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55538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даёт глубину обороны, но усложняет управление, транспорт и защиту границ. Небольшие государства иногда компенсируют размеры развитием инфраструктуры, союзами и специализацией экономики.
</a:t>
            </a:r>
            <a:endParaRPr lang="en-US" sz="8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на побережье может изменить судьбу целого региона: через него идут торговля, топливо и инвестиции. Если рядом проходят морские маршруты или железнодорожные коридоры, территория становится не просто точкой на карте, а узлом, за который начинают бороться.
</a:t>
            </a:r>
            <a:endParaRPr lang="en-US" sz="81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как точка силы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государство может усилиться, если его территория соединяет разные рынки или блоки. Информация, транспорт и союзы делают его заметным для соседей. В таких условиях одна и та же страна может быть и мостом, и зоной соперничества.
</a:t>
            </a:r>
            <a:endParaRPr lang="en-US" sz="883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интересов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Месторождение газа, нефти или редких металлов быстро превращает землю в стратегический актив. Тогда важны не только запасы, но и возможность их вывозить, защищать и перерабатывать. Экономическая ценность территории напрямую влияет на политический вес государства.
</a:t>
            </a:r>
            <a:endParaRPr lang="en-US" sz="81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меняют вес страны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в реальных примерах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как ресурс: буферы и узлы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выигрывает, когда между соперниками есть «прослойка» нейтральных территорий: она снижает вероятность прямого столкновения, дает время на мобилизацию и усложняет внезапное давление на границы.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Буферная глубина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на пересечении маршрутов часто становятся торговыми и политическими центрами: через них идут грузы, люди и информация. Но такая открытость одновременно повышает уязвимость к внешнему давлению.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Перекрестки путей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Проливы, перевалы и морские ворота важны не сами по себе, а как точки контроля над потоками товаров, топлива и военных грузов. Кто управляет узлом, тот влияет на движение региона.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узлы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дальних перевозок морской путь обычно дешевле сухопутного, поэтому порты и прибрежная инфраструктура превращаются в ключевой ресурс. Отсюда — борьба за выход к морю и логистические коридоры.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сообщения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влияет на мировую политику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572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обладают правом принимать обязательные решения, заключать договоры, вводить санкции и использовать силу. Именно они остаются главными носителями суверенитета и формальными участниками международной системы.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69572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7106075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 НКО формируют повестку, объясняют события и воздействуют на общественное мнение. В современном мире борьба идет не только за территории, но и за интерпретацию происходящего.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106075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и мнения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503488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влияют на технологии, инвестиции и цепочки поставок, а значит — на доступ к рынкам и ресурсам. Их решения могут усиливать одни страны и ослаблять другие без применения силы.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503488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900900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задают правила, площадки для переговоров и механизмы согласования интересов. Они не отменяют конкуренцию, но делают ее более предсказуемой и сдержанной.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900900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298313" y="2784375"/>
            <a:ext cx="1342200" cy="13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блоки помогают координировать безопасность, распределять риски и вырабатывать общую линию поведения. Их ценность особенно заметна в кризисах, когда важны совместные действия и доверие между партнерами.
</a:t>
            </a:r>
            <a:endParaRPr lang="en-US" sz="877" dirty="0"/>
          </a:p>
        </p:txBody>
      </p:sp>
      <p:sp>
        <p:nvSpPr>
          <p:cNvPr id="21" name="Text 11"/>
          <p:cNvSpPr txBox="1"/>
          <p:nvPr/>
        </p:nvSpPr>
        <p:spPr>
          <a:xfrm>
            <a:off x="2298313" y="2201500"/>
            <a:ext cx="13422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Альянсы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цели, восприятие угроз и ответные действия формируют сдерживание или эскалацию.
</a:t>
            </a:r>
            <a:endParaRPr lang="en-US" sz="124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решений и реакций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и неопределенность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базовый сценарий: что произойдет, если текущая линия политики сохранится без резких изменений. Он нужен как точка отсчета для сравнения остальных вариантов.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курса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анализируют компромисс: какие издержки и выгоды даст деэскалация, какие уступки возможны и что потребуется, чтобы соглашение стало устойчивым, а не временным.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 сценарий эскалации: как изменятся торговля, безопасность, бюджет и общественные настроения, если напряженность возрастет. Это помогает заранее увидеть уязвимые места.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государство получает больше уверенности, когда рядом есть союзники, готовые делиться разведданными и проводить учения. Но каждое обострение проверяет, насколько реальна эта поддержка и как далеко она зайдет.
</a:t>
            </a:r>
            <a:endParaRPr lang="en-US" sz="994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союз работает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Альянс усиливает сдерживание, если противник верит, что конфликт затронет сразу несколько стран. Однако общие обязательства могут втянуть партнеров в кризис, даже если они предпочли бы остаться в стороне.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обязательств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Союзы: защита и ограничение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торговые пути и энергия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проливами и портами влияет на стоимость доставки, сроки поставок и устойчивость торговли. Потеря доступа к ключевому маршруту может быстро поднять издержки для бизнеса и потребителей.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места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поставок снижает риск шантажа и сбоев. Чем больше альтернативных путей и источников энергии, тем меньше уязвимость государства перед одним конфликтом или одним партнером.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диверсификация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маршрут проходит через несколько стран, каждая из них получает рычаг воздействия на транзит. Это делает логистические коридоры не только экономическим, но и политическим активом.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 как рычаг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трубопроводы и терминалы создают долгосрочную зависимость между поставщиком и потребителем. Поэтому такие объекты становятся предметом переговоров, давления и конкуренции за влияние.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Мини-кейс: информация как инструмент политики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работает сильнее, когда его подают через яркий заголовок и простую схему «кто виноват — что делать». Такой формат облегчает запоминание, но часто упрощает сложную реальность.
</a:t>
            </a:r>
            <a:endParaRPr lang="en-US" sz="673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Упрощенный нарратив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чтение начинается с вопроса, кто источник, какие есть подтверждения и чему именно предлагается поверить. Это простой способ не стать частью чужой информационной кампании.
</a:t>
            </a:r>
            <a:endParaRPr lang="en-US" sz="673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 особенно опасна там, где люди мало доверяют источникам и охотнее реагируют на страх, возмущение или чувство несправедливости. Эмоция нередко вытесняет проверку фактов.
</a:t>
            </a:r>
            <a:endParaRPr lang="en-US" sz="673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одних и тех же тезисов в разных каналах создает эффект достоверности, даже если доказательств мало. Чем чаще человек встречает сообщение, тем привычнее оно кажется.
</a:t>
            </a:r>
            <a:endParaRPr lang="en-US" sz="673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повторения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гонки вооружений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увеличивают оборонные расходы и ускоряют закупки. Это создает ощущение контроля, но одновременно отвлекает ресурсы от образования, медицины и инфраструктуры.
</a:t>
            </a:r>
            <a:endParaRPr lang="en-US" sz="1116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ускорение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технологии и виды вооружений, а соперники внимательно следят друг за другом. Любое изменение баланса воспринимается как сигнал к ответным мерам.
</a:t>
            </a:r>
            <a:endParaRPr lang="en-US" sz="1185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недоверия
</a:t>
            </a:r>
            <a:pPr algn="ctr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Подозрительность усиливается: каждая сторона готовится к худшему сценарию и интерпретирует действия другой как угрозу. Так возрастает вероятность кризиса из-за ошибки или недопонимания.
</a:t>
            </a:r>
            <a:endParaRPr lang="en-US" sz="1096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износ
</a:t>
            </a:r>
            <a:pPr algn="ctr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напряженность сохраняется, гонка вооружений постепенно истощает экономику и сужает пространство для компромисса. Без политического решения она редко заканчивается сама по себе.
</a:t>
            </a:r>
            <a:endParaRPr lang="en-US" sz="1096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мировая политика влияет на повседневную жизнь
</a:t>
            </a:r>
            <a:endParaRPr lang="en-US" sz="2529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напряженность влияет на рабочие места через экспорт, инвестиции и деятельность компаний. Если рушатся цепочки поставок, страдают целые отрасли и доходы семей.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доход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 санкции часто ведут к миграции, разрыву связей и гуманитарным проблемам. Для многих людей внешняя политика становится вопросом личной безопасности и будущего близких.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миграция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валют и ограничения на платежи меняют стоимость поездок, обучения и покупок за рубежом. Даже далекие дипломатические решения могут оказаться заметными в семейном бюджете.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Валюта и расходы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поездки и культурные обмены зависят от международной обстановки не меньше, чем торговля. Чем стабильнее отношения между странами, тем больше возможностей для обычных людей.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и контакты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конфликт затрагивает сырье, транспорт или санкции, люди видят это в магазинах и счетах. Изменение внешней политики быстро отражается на ценах и доступности привычных товаров.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и товары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политика через призму анализа
</a:t>
            </a:r>
            <a:endParaRPr lang="en-US" sz="2644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Мировую политику легче понимать, если видеть одновременно интересы, силу, пространство и правила. Устойчивость государств и обществ строится не только на мощи, но и на кооперации, информации и взвешенных решениях.
</a:t>
            </a:r>
            <a:endParaRPr lang="en-US" sz="131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2026-07-27T03:36:36Z</dcterms:created>
  <dcterms:modified xsi:type="dcterms:W3CDTF">2026-07-27T03:36:36Z</dcterms:modified>
</cp:coreProperties>
</file>