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 и на суше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суша задают разные условия жизни: свет, тепло, вода, воздух и пища.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жизнь на Земле не одинакова в разных местах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вид не может жить везде одинаково. В океане важны солёность, глубина и давление, а на суше — дожди, ветер, температура и почва. Поэтому способы жизни растений и животных отличаются, и планета становится разнообразной.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в океане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Солёность, глубина, температура, давление и свет вместе определяют, какие организмы могут выжить. У поверхности условия легче: туда попадает больше света для жизни и роста.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тепло и питательные вещества, связывая разные части океана. Благодаря этому в одних районах жизнь особенно активна, а в других — меньше.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глубиной становится темнее и холоднее, а пищу добывать труднее. Одним видам помогают чувствительные органы, другим — особое поведение или питание.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7312" y="1294104"/>
            <a:ext cx="309375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на суше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Организмам на суше нужен кислород и подходящие условия для дыхания. Воздух также переносит тепло, поэтому жара и холод сильнее влияют на поведение животных и рост растений.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атмосфера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влага из почвы поддерживают жизнь. Без достаточного количества воды растения не растут, а животным приходится экономить её, искать тень или держаться у источников.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осадки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помогает растениям образовывать питательные вещества, но перегрев тоже опасен. Поэтому в разных природных зонах складываются свои привычные «режимы» активности живых существ.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температура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даёт опору и питание корням, а также служит «домом» для многих организмов. В лесах, степях и тундре она разная, поэтому и живность отличается.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укрытия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океана и суши как среды жизни
</a:t>
            </a:r>
            <a:endParaRPr lang="en-US" sz="308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среды меняют «комфорт» для организмов: океан часто ограничивает свет, а суша — влагу.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удачные приспособления зависят от набора факторов сразу: где-то выигрывают те, кто экономит влагу, а где-то — те, кто живёт при ограниченном свете.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сведения, без численных измерений для масштаба диаграммы
</a:t>
            </a:r>
            <a:endParaRPr lang="en-US" sz="13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начало морской пищевой цепи
</a:t>
            </a:r>
            <a:endParaRPr lang="en-US" sz="3059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«зелёный завод»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воды освещён солнцем — там обитают фитопланктон и микроскопические водоросли. Они производят органическое вещество, на котором держится жизнь в море. Даже мельчайшие организмы запускают огромные цепочки питания.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 планктон и передаёт энергию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питается фитопланктоном. Затем зоопланктон становятся пищей для мелких рыб. Так энергия переходит по цепочке: от микроскопического уровня — к более крупным обитателям океана.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мелких рыб до морских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мелкие рыбы поедаются крупными рыбами, «работа» пищевой цепи продолжается. Её следующими звеньями могут быть морские птицы и морские млекопитающие. Вся цепочка начинается с жизни в освещённой толще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 суше и их значение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 образуют леса, луга, сады и поля. Они дают кислород, служат пищей многим животным и создают укрытия, где легче прятаться от хищников.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растения особенно важны: из них получают хлебные злаки, фрукты, овощи, древесину и корм для домашних животных. Без растений было бы труднее поддерживать хозяйство и жизнь людей.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удерживают растение в почве и добывают из неё воду и минеральные вещества. Стебель поддерживает листья, а листья улавливают солнечный свет для образования питательных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живые организмы приспосабливаются к среде
</a:t>
            </a:r>
            <a:endParaRPr lang="en-US" sz="260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 → изменения в строении и поведении → выживание организма
</a:t>
            </a:r>
            <a:endParaRPr lang="en-US" sz="17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17147"/>
            <a:ext cx="4791900" cy="169830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морские и наземные организмы
</a:t>
            </a:r>
            <a:endParaRPr lang="en-US" sz="3059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дыхания связан с тем, где организм получает кислород: в воде или в воздухе.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кислород доступен через воду — чаще используют жабры; если через воздух — лёгкие или дыхальца.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биологические сведения (обобщение)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передвигаются в воде и на суше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животным помогают плавники, хвост, ласты и обтекаемая форма тела. Вода поддерживает тело, поэтому движение часто требует меньше усилий, чем на суше.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опора нужна твёрдая и устойчивость — поэтому важны ноги, лапы, копыта, крылья или цепкие пальцы. Разные формы помогают бегать, прыгать, ползать или лазать по поверхностям.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движения тесно связан с местом жизни и добыванием пищи. Те, кто быстро перемещается, лучше ловят добычу или спасаются от опасности, а малоподвижные — используют укрытия.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океане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верх: водоросли и «начало ленты»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океана больше света, поэтому здесь чаще всего встречаются водоросли и мелкие организмы, которые ими питаются. На иллюстрации это похоже на плотный «ковёр» жизни у самой воды. Именно отсюда начинается множество пищевых цепей.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 большие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и коралловые рифы особенно разнообразны: среди «каменных» укрытий находят пищу и прячутся многие виды. Рядом с ними заметны и крупные хищники — акулы. Дополняют картину медузы и морские звёзды: они напоминают, как по-разному устроена жизнь в океане.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без дневного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в океан, тем темнее, холоднее и труднее находить пищу. В глубинах живут организмы, которые приспособились к жизни без солнечного света и умеют экономить энергию. Их образы на картинке часто отличаются необычными формами и окраской.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 суше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живут млекопитающие, птицы, пресмыкающиеся, насекомые и множество растений. В лесу вокруг достаточно влаги и тени, поэтому часто встречаются белки, зайцы и лисы. В то же время в пустынях влаги мало, а жара требует особых навыков выживания.
</a:t>
            </a:r>
            <a:endParaRPr lang="en-US" sz="939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— разные жители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различаются теплом, количеством осадков и доступностью света. На лугах обитают полёвки и насекомые, в тундре — северные олени и птицы, а в пустынях — верблюды и ящерицы. Поэтому приспособления животных и растений тоже разные.
</a:t>
            </a:r>
            <a:endParaRPr lang="en-US" sz="939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луг, пустыня и тундра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океане и на суше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цепях энергия «переходит по шагам»: часть тратится на движение, рост и дыхание. Из‑за этого дальше по цепи остаётся всё меньше.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одинаковый принцип для океана и суши: стартуют растения или водоросли, а затем энергия постепенно снижается на каждом следующем звене.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передачи энергии по трофическим уровням; условные значения, 2026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океана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больше света и пищи: туда попадают органические вещества и живительные потоки. Поэтому в бухтах и заливах часто сосредоточены рыбы, морские птицы и другие обитатели.
</a:t>
            </a:r>
            <a:endParaRPr lang="en-US" sz="1182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воды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называют «подводными городами»: там много укрытий и разнообразные места для питания. Большое число видов живёт рядом друг с другом, поэтому рифы особенно богаты жизнью.
</a:t>
            </a:r>
            <a:endParaRPr lang="en-US" sz="1182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 берега жизнь распределяется иначе: организмы используют течения и миграции, чтобы находить пищу. В открытом океане меньше укрытий, но больше простора для перемещений.
</a:t>
            </a:r>
            <a:endParaRPr lang="en-US" sz="1182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океан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самых глубоких участках океана солнечный свет почти не достигает. Организмы приспосабливаются к темноте и холоду, а некоторые способы добычи пищи зависят от того, что «опускается» сверху по воде.
</a:t>
            </a:r>
            <a:endParaRPr lang="en-US" sz="1182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области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117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23" y="3084118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суши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даёт тень и сохраняет влагу, поэтому здесь много растений, а за ними следуют животные. Белки прячутся в кронах, дятлы находят насекомых в стволах, зайцы кормятся на лесных опушках.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луга в основном покрыты травами, а открытое пространство влияет на поведение животных. Здесь легче заметить врага и сложнее найти укрытие, поэтому полёвки и насекомые приспосабливаются к быстрым перемещениям.
</a:t>
            </a:r>
            <a:endParaRPr lang="en-US" sz="1238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луга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жарко и воды обычно недостаточно, поэтому организмы экономят влагу. Верблюды переносят засуху, а ящерицы активны в подходящее время. Редкая растительность служит кормом и ориентиром.
</a:t>
            </a:r>
            <a:endParaRPr lang="en-US" sz="1257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холодная, а лето короткое, поэтому сезон размножения и роста растений ограничен. Северные олени и птицы используют периоды тепла, чтобы успеть найти пищу и продолжить потомство.
</a:t>
            </a:r>
            <a:endParaRPr lang="en-US" sz="1257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высокие широты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8813" y="1215700"/>
            <a:ext cx="4669273" cy="258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в океане и на суше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обеих средах жизнь очень разнообразна, но «распределение» видов различается. Часть глубин океана изучена хуже, чем наземные территории, поэтому открытий там ещё много.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и океан, и суша дают жизненное пространство для множества организмов. Однако уровень изученности различается, поэтому представления о разнообразии глубин океана неполные.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об экосистемах; обобщение на основе школьных курсов биологии.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океан и сушу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деятельность → загрязнение → ухудшение условий жизни организмов.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охраняют природу океана и суши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морские охраняемые территории помогают сохранять редкие виды и природные сообщества. Ограничение вредной деятельности даёт экосистемам шанс восстановиться.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мест обитания поддерживает пищевые цепи: растения, травоядные и хищники связаны друг с другом. Поэтому защита ключевых зон помогает выживать многим видам одновременно. 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мусора, экономия воды и бережное отношение к растениям и животным уменьшают нагрузку на природу. Чем меньше отходов попадает в водоёмы и почву, тем лучше условия для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для жизни в двух средах
</a:t>
            </a:r>
            <a:endParaRPr lang="en-US" sz="289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факторы, которые работают вместе. Даже в одной среде их влияние не одинаково: где-то решает свет, а где-то — влажность или кислород.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модели таков: жизнь поддерживается не одним условием. Для океана значимы солёность, глубина и свет, а для суши — влажность, почва и температура воздуха.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среды; 2026, условные доли для наглядности
</a:t>
            </a:r>
            <a:endParaRPr lang="en-US" sz="13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суша — единый мир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 суша различаются условиями, но вместе образуют единую оболочку жизни. Вода, воздух, растения, животные и человек связаны круговоротом воды, пищевыми цепями и обменом веществ. Поэтому нужно беречь обе среды.
</a:t>
            </a:r>
            <a:endParaRPr lang="en-US" sz="1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2026-05-12T22:39:09Z</dcterms:created>
  <dcterms:modified xsi:type="dcterms:W3CDTF">2026-05-12T22:39:09Z</dcterms:modified>
</cp:coreProperties>
</file>