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просьбы в английском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просить вежливо: просто, ясно и с уважением.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Polite request помогает попросить о помощи так, чтобы собеседник чувствовал уважение и свободу ответа. Такие формы нужны в школе, дома и в переписке, когда важно сохранить дружелюбный тон и не звучать резко.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Polite request: мягкая просьба в английском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6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вежливой просьбы в английском
</a:t>
            </a:r>
            <a:endParaRPr lang="en-US" sz="2903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37609" y="1342500"/>
            <a:ext cx="3756046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please
</a:t>
            </a:r>
            <a:pPr algn="l" indent="0" marL="0">
              <a:lnSpc>
                <a:spcPct val="100000"/>
              </a:lnSpc>
              <a:buNone/>
            </a:pPr>
            <a:r>
              <a:rPr lang="en-US" sz="7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вежливая просьба включает please. Это простое слово смягчает фразу и показывает, что говорящий не требует, а обращается с уважением к собеседнику.
</a:t>
            </a:r>
            <a:endParaRPr lang="en-US" sz="1398" dirty="0"/>
          </a:p>
        </p:txBody>
      </p:sp>
      <p:sp>
        <p:nvSpPr>
          <p:cNvPr id="13" name="Text 3"/>
          <p:cNvSpPr txBox="1"/>
          <p:nvPr/>
        </p:nvSpPr>
        <p:spPr>
          <a:xfrm>
            <a:off x="337609" y="2378243"/>
            <a:ext cx="3756046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глагол
</a:t>
            </a:r>
            <a:pPr algn="l" indent="0" marL="0">
              <a:lnSpc>
                <a:spcPct val="100000"/>
              </a:lnSpc>
              <a:buNone/>
            </a:pPr>
            <a:r>
              <a:rPr lang="en-US" sz="7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polite request часто используют can, could, may и would. Эти модальные глаголы делают просьбу менее прямой и дают собеседнику возможность спокойно согласиться или отказать.
</a:t>
            </a:r>
            <a:endParaRPr lang="en-US" sz="1398" dirty="0"/>
          </a:p>
        </p:txBody>
      </p:sp>
      <p:sp>
        <p:nvSpPr>
          <p:cNvPr id="14" name="Text 4"/>
          <p:cNvSpPr txBox="1"/>
          <p:nvPr/>
        </p:nvSpPr>
        <p:spPr>
          <a:xfrm>
            <a:off x="337609" y="3416968"/>
            <a:ext cx="3756046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7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просьба обычно оформляется как вопрос: Can you…? , Could you…? , May I…? , Would you mind…?. Такая форма звучит мягче, чем короткая команда.
</a:t>
            </a:r>
            <a:endParaRPr lang="en-US" sz="1398" dirty="0"/>
          </a:p>
        </p:txBody>
      </p:sp>
      <p:sp>
        <p:nvSpPr>
          <p:cNvPr id="15" name="Text 5"/>
          <p:cNvSpPr txBox="1"/>
          <p:nvPr/>
        </p:nvSpPr>
        <p:spPr>
          <a:xfrm>
            <a:off x="4243597" y="1340887"/>
            <a:ext cx="3756046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 ясно
</a:t>
            </a:r>
            <a:pPr algn="l" indent="0" marL="0">
              <a:lnSpc>
                <a:spcPct val="100000"/>
              </a:lnSpc>
              <a:buNone/>
            </a:pPr>
            <a:r>
              <a:rPr lang="en-US" sz="7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просьба не должна быть длинной или запутанной. Лучше сразу назвать действие, а затем добавить вежливое слово, чтобы фраза была понятной и спокойной.
</a:t>
            </a:r>
            <a:endParaRPr lang="en-US" sz="1398" dirty="0"/>
          </a:p>
        </p:txBody>
      </p:sp>
      <p:sp>
        <p:nvSpPr>
          <p:cNvPr id="16" name="Text 6"/>
          <p:cNvSpPr txBox="1"/>
          <p:nvPr/>
        </p:nvSpPr>
        <p:spPr>
          <a:xfrm>
            <a:off x="4243597" y="2376631"/>
            <a:ext cx="3756046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7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друзьями можно говорить проще, а с учителями, взрослыми и незнакомыми людьми лучше выбирать более мягкие и формальные формы. Это помогает звучать уважительно и уместно.
</a:t>
            </a:r>
            <a:endParaRPr lang="en-US" sz="139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Интонация, мимика и жесты вежливой просьбы
</a:t>
            </a:r>
            <a:endParaRPr lang="en-US" sz="2903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7837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голос
</a:t>
            </a:r>
            <a:pPr algn="l" indent="0" marL="0">
              <a:lnSpc>
                <a:spcPct val="100000"/>
              </a:lnSpc>
              <a:buNone/>
            </a:pPr>
            <a:r>
              <a:rPr lang="en-US" sz="7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правильная фраза может звучать грубо, если сказать её резко. Спокойная интонация помогает просьбе выглядеть дружелюбно и показывает уважение к собеседнику.
</a:t>
            </a:r>
            <a:endParaRPr lang="en-US" sz="1308" dirty="0"/>
          </a:p>
        </p:txBody>
      </p:sp>
      <p:sp>
        <p:nvSpPr>
          <p:cNvPr id="13" name="Text 3"/>
          <p:cNvSpPr txBox="1"/>
          <p:nvPr/>
        </p:nvSpPr>
        <p:spPr>
          <a:xfrm>
            <a:off x="7837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Открытое лицо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выражение лица делает общение легче. Улыбка или нейтральное, спокойное выражение помогают понять, что просьба сказана без давления и раздражения.
</a:t>
            </a:r>
            <a:endParaRPr lang="en-US" sz="1324" dirty="0"/>
          </a:p>
        </p:txBody>
      </p:sp>
      <p:sp>
        <p:nvSpPr>
          <p:cNvPr id="14" name="Text 4"/>
          <p:cNvSpPr txBox="1"/>
          <p:nvPr/>
        </p:nvSpPr>
        <p:spPr>
          <a:xfrm>
            <a:off x="33130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Подходящая дистанция
</a:t>
            </a:r>
            <a:pPr algn="l" indent="0" marL="0">
              <a:lnSpc>
                <a:spcPct val="100000"/>
              </a:lnSpc>
              <a:buNone/>
            </a:pPr>
            <a:r>
              <a:rPr lang="en-US" sz="6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подойти слишком близко, собеседнику может стать некомфортно. Уважительная дистанция показывает, что вы учитываете личное пространство другого человека.
</a:t>
            </a:r>
            <a:endParaRPr lang="en-US" sz="1201" dirty="0"/>
          </a:p>
        </p:txBody>
      </p:sp>
      <p:sp>
        <p:nvSpPr>
          <p:cNvPr id="15" name="Text 5"/>
          <p:cNvSpPr txBox="1"/>
          <p:nvPr/>
        </p:nvSpPr>
        <p:spPr>
          <a:xfrm>
            <a:off x="33130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жесты
</a:t>
            </a:r>
            <a:pPr algn="l" indent="0" marL="0">
              <a:lnSpc>
                <a:spcPct val="100000"/>
              </a:lnSpc>
              <a:buNone/>
            </a:pPr>
            <a:r>
              <a:rPr lang="en-US" sz="7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вежливая просьба часто сопровождается лёгким кивком, открытой позой и спокойным взглядом. Такие детали поддерживают смысл слов и делают общение более приятным.
</a:t>
            </a:r>
            <a:endParaRPr lang="en-US" sz="126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и фразы делают просьбу мягче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формальнее ситуация, тем полезнее длинные и осторожные формулы. Короткие варианты удобны с друзьями, а более мягкие — с взрослыми и незнакомыми людьми.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мягкими выглядят формулы с may, would и if you don’t mind. Короткие can you…? подходят для обычного общения.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по степени вежливости; без статистических данных.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вежливая просьба в английском предложении
</a:t>
            </a:r>
            <a:endParaRPr lang="en-US" sz="2625" dirty="0"/>
          </a:p>
        </p:txBody>
      </p:sp>
      <p:sp>
        <p:nvSpPr>
          <p:cNvPr id="9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75675" y="1221252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 человеку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выберите, к кому вы обращаетесь: friend, teacher, parent or stranger. От этого зависит, насколько формальной должна быть просьба и какие слова лучше использовать.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4872152" y="1221252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Добавление please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please можно поставить в конце или в середине предложения. Оно не меняет смысл, но делает просьбу заметно вежливее и дружелюбнее для слушателя.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575675" y="2902490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подберите удобную конструкцию: Could you…? , Can I…? , May I…? , Would you mind…?. Эти модели помогают начать просьбу мягко и по-английски естественно.
</a:t>
            </a:r>
            <a:endParaRPr lang="en-US" sz="1700" dirty="0"/>
          </a:p>
        </p:txBody>
      </p:sp>
      <p:sp>
        <p:nvSpPr>
          <p:cNvPr id="13" name="Text 5"/>
          <p:cNvSpPr txBox="1"/>
          <p:nvPr/>
        </p:nvSpPr>
        <p:spPr>
          <a:xfrm>
            <a:off x="4872152" y="2902490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причина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нужно, добавьте короткое объяснение: because I forgot mine, because it is noisy, because I don’t understand. Причина делает просьбу понятнее и убедительнее.
</a:t>
            </a:r>
            <a:endParaRPr lang="en-US" sz="1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polite request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построения вежливой просьбы в английском языке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514259"/>
            <a:ext cx="5266500" cy="228473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Невежливые и вежливые варианты одной просьбы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мысль может звучать по-разному. Вежливая форма делает просьбу мягче и лучше подходит для школьного общения.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варианты звучат менее резко, потому что содержат вопросительную форму и маркеры уважения.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 изучения polite requests.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65125" y="1934332"/>
            <a:ext cx="213750" cy="34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9900" y="1936578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60781" y="2528378"/>
            <a:ext cx="299250" cy="34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4844" y="2531473"/>
            <a:ext cx="337500" cy="337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526600" y="1936578"/>
            <a:ext cx="337500" cy="337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просьбы в классе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правило оказалось непонятным, подойдёт: May I ask you to explain it again, please? Эта фраза помогает учиться, не перебивая урок.
</a:t>
            </a:r>
            <a:pPr algn="ctr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Повторить правило
</a:t>
            </a:r>
            <a:endParaRPr lang="en-US" sz="1158" dirty="0"/>
          </a:p>
        </p:txBody>
      </p:sp>
      <p:sp>
        <p:nvSpPr>
          <p:cNvPr id="16" name="Text 3"/>
          <p:cNvSpPr txBox="1"/>
          <p:nvPr/>
        </p:nvSpPr>
        <p:spPr>
          <a:xfrm>
            <a:off x="342450" y="1483900"/>
            <a:ext cx="2505300" cy="13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5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Попросить ручку
</a:t>
            </a:r>
            <a:pPr algn="r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ручка осталась дома, лучше сказать: Could I borrow your pen, please? Такая форма звучит спокойно и не создаёт ощущения требования.
</a:t>
            </a:r>
            <a:endParaRPr lang="en-US" sz="1567" dirty="0"/>
          </a:p>
        </p:txBody>
      </p:sp>
      <p:sp>
        <p:nvSpPr>
          <p:cNvPr id="17" name="Text 4"/>
          <p:cNvSpPr txBox="1"/>
          <p:nvPr/>
        </p:nvSpPr>
        <p:spPr>
          <a:xfrm>
            <a:off x="1882650" y="3060050"/>
            <a:ext cx="17619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Уточнить задание
</a:t>
            </a:r>
            <a:pPr algn="r" indent="0" marL="0">
              <a:lnSpc>
                <a:spcPct val="100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проверить домашнюю работу, удобно спросить: Could you repeat the homework, please? Так вы показываете внимание и уважение к учителю.
</a:t>
            </a:r>
            <a:endParaRPr lang="en-US" sz="1477" dirty="0"/>
          </a:p>
        </p:txBody>
      </p:sp>
      <p:sp>
        <p:nvSpPr>
          <p:cNvPr id="18" name="Text 5"/>
          <p:cNvSpPr txBox="1"/>
          <p:nvPr/>
        </p:nvSpPr>
        <p:spPr>
          <a:xfrm>
            <a:off x="5499450" y="3060050"/>
            <a:ext cx="17619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Попросить открыть окно
</a:t>
            </a:r>
            <a:pPr algn="l" indent="0" marL="0">
              <a:lnSpc>
                <a:spcPct val="100000"/>
              </a:lnSpc>
              <a:buNone/>
            </a:pPr>
            <a:r>
              <a:rPr lang="en-US" sz="6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классе душно, можно вежливо сказать: Would you mind opening the window, please? Просьба звучит мягко и учитывает решение другого человека.
</a:t>
            </a:r>
            <a:endParaRPr lang="en-US" sz="1403" dirty="0"/>
          </a:p>
        </p:txBody>
      </p:sp>
      <p:sp>
        <p:nvSpPr>
          <p:cNvPr id="19" name="Text 6"/>
          <p:cNvSpPr txBox="1"/>
          <p:nvPr/>
        </p:nvSpPr>
        <p:spPr>
          <a:xfrm>
            <a:off x="6296250" y="1483900"/>
            <a:ext cx="2505300" cy="13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Попросить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6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работа ещё не закончена, можно сказать: Could you give me a little more time, please? Такая формулировка помогает вежливо попросить отсрочку.
</a:t>
            </a:r>
            <a:endParaRPr lang="en-US" sz="153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просьбы дома и в семье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59383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 близким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polite requests помогают говорить спокойно даже тогда, когда нужна помощь срочно. Фразы вроде Mom, could you help me? звучат уважительно и без давления.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2815034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Разрешение на 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 хотите что-то взять или использовать, лучше спросить: May I use your laptop? или Can I go out, please? Так проще избежать спора.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4970685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занятости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просьба показывает, что вы понимаете: взрослые могут быть заняты. Именно поэтому просьба звучит мягче и не отвлекает лишний раз.
</a:t>
            </a:r>
            <a:endParaRPr lang="en-US" sz="1700" dirty="0"/>
          </a:p>
        </p:txBody>
      </p:sp>
      <p:sp>
        <p:nvSpPr>
          <p:cNvPr id="13" name="Text 5"/>
          <p:cNvSpPr txBox="1"/>
          <p:nvPr/>
        </p:nvSpPr>
        <p:spPr>
          <a:xfrm>
            <a:off x="7126336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 после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помощи важно сказать thank you. Это завершает разговор в доброжелательном тоне и показывает, что вы цените время и поддержку близких.
</a:t>
            </a:r>
            <a:endParaRPr lang="en-US" sz="1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 переписке звучать вежливо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010717" y="3011125"/>
            <a:ext cx="13929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Начало сообщения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стоит поздороваться и сразу обозначить, к кому обращён текст. Простое Hi или Hello помогает начать разговор спокойно и делает просьбу менее резкой.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28188" y="1567000"/>
            <a:ext cx="2192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Чёткая просьба
</a:t>
            </a:r>
            <a:pPr algn="r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вежливого начала нужно коротко сказать, что именно нужно: sent me the homework, help me with the exercise, ask a question. Ясность помогает быстрее понять сообщение.
</a:t>
            </a:r>
            <a:endParaRPr lang="en-US" sz="1334" dirty="0"/>
          </a:p>
        </p:txBody>
      </p:sp>
      <p:sp>
        <p:nvSpPr>
          <p:cNvPr id="12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Спокойный стиль
</a:t>
            </a:r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переписке не стоит писать капсом или ставить слишком много восклицательных знаков. Такой текст выглядит грубо, даже если слова сами по себе вежливые.
</a:t>
            </a:r>
            <a:endParaRPr lang="en-US" sz="1382" dirty="0"/>
          </a:p>
        </p:txBody>
      </p:sp>
      <p:sp>
        <p:nvSpPr>
          <p:cNvPr id="13" name="Text 5"/>
          <p:cNvSpPr txBox="1"/>
          <p:nvPr/>
        </p:nvSpPr>
        <p:spPr>
          <a:xfrm>
            <a:off x="2808250" y="38349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Мягкая формулировка
</a:t>
            </a:r>
            <a:pPr algn="ctr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лучше использовать please, if you can или when you have time. Эти выражения показывают, что вы уважаете время собеседника и не требуете ответа немедленно.
</a:t>
            </a:r>
            <a:endParaRPr lang="en-US" sz="138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просьбе быть успешной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лучше всего работают простые и понятные формулировки без лишних слов и давления на собеседника.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яснее и вежливее просьба, тем выше шанс получить положительный ответ; особенно важно начать спокойно и не забыть поблагодарить.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оценка факторов вежливой коммуникации для 7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вежливого отказа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75675" y="1221252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сожаление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короткого выражения сожаления, чтобы ответ звучал мягко: Sorry или I’m sorry. Это сразу показывает, что вы не хотите обидеть собеседника и уважаете его просьбу.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4872152" y="1221252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Предложите вариант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возможно, добавьте замену: Maybe later, or ask Tom, he might know. Так собеседник понимает, что вы не просто отказываете, а стараетесь помочь другим способом.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575675" y="2902490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 — причина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назовите короткую причину отказа: I can’t right now, I’m busy, I have homework. Достаточно одной фразы, чтобы ответ был честным, но не слишком резким.
</a:t>
            </a:r>
            <a:endParaRPr lang="en-US" sz="1700" dirty="0"/>
          </a:p>
        </p:txBody>
      </p:sp>
      <p:sp>
        <p:nvSpPr>
          <p:cNvPr id="13" name="Text 5"/>
          <p:cNvSpPr txBox="1"/>
          <p:nvPr/>
        </p:nvSpPr>
        <p:spPr>
          <a:xfrm>
            <a:off x="4872152" y="2902490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Завершите спокойно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важно сохранить доброжелательный тон и не спорить. Спокойный отказ помогает общению оставаться уважительным, даже если выполнить просьбу сейчас невозможно.
</a:t>
            </a:r>
            <a:endParaRPr lang="en-US" sz="1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25" y="1259702"/>
            <a:ext cx="3498000" cy="21760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525" y="1259702"/>
            <a:ext cx="3498000" cy="21760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коротких диалога: где просьба звучит грубо
</a:t>
            </a:r>
            <a:endParaRPr lang="en-US" sz="2444" dirty="0"/>
          </a:p>
        </p:txBody>
      </p:sp>
      <p:sp>
        <p:nvSpPr>
          <p:cNvPr id="6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79" dirty="0"/>
          </a:p>
        </p:txBody>
      </p:sp>
      <p:sp>
        <p:nvSpPr>
          <p:cNvPr id="7" name="Text 2"/>
          <p:cNvSpPr txBox="1"/>
          <p:nvPr/>
        </p:nvSpPr>
        <p:spPr>
          <a:xfrm>
            <a:off x="7994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Резкая реплика в классе
</a:t>
            </a:r>
            <a:pPr algn="ctr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говорит: Give me that! — и сразу слышно, что это приказ, а не просьба. Собеседник может почувствовать раздражение или не захотеть помогать. Даже простая фраза становится неприятной, если в ней нет please и спокойного тона.
</a:t>
            </a:r>
            <a:endParaRPr lang="en-US" sz="1324" dirty="0"/>
          </a:p>
        </p:txBody>
      </p:sp>
      <p:sp>
        <p:nvSpPr>
          <p:cNvPr id="8" name="Text 3"/>
          <p:cNvSpPr txBox="1"/>
          <p:nvPr/>
        </p:nvSpPr>
        <p:spPr>
          <a:xfrm>
            <a:off x="48135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 же мысль, но вежливо
</a:t>
            </a:r>
            <a:pPr algn="ctr" indent="0" marL="0">
              <a:lnSpc>
                <a:spcPct val="100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ученик просит: Could you give me that, please? — и разговор звучит совсем иначе. Вежливые слова делают обращение мягким, а собеседнику легче согласиться. Разница заметна не только в словах, но и в настроении диалога.
</a:t>
            </a:r>
            <a:endParaRPr lang="en-US" sz="13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514259"/>
            <a:ext cx="5266500" cy="228473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уровня одной просьбы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мысль может звучать по-разному в зависимости от степени вежливости и ситуации общения.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длиннее и мягче форма, тем она более уместна со взрослыми и в официальной ситуации; краткие варианты лучше оставить для общения с друзьями.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типичных школьных моделей polite requests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форму просьбы по 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15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подобрать polite request в зависимости от адресата и срочности.
</a:t>
            </a:r>
            <a:endParaRPr lang="en-US" sz="3019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6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polite requests связаны с культурой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37581" y="1342457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прямота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языках просьбы могут звучать более прямо или более мягко. Но в школе, магазине и в общественных местах почти везде ценят спокойный, уважительный тон.
</a:t>
            </a:r>
            <a:endParaRPr lang="en-US" sz="1716" dirty="0"/>
          </a:p>
        </p:txBody>
      </p:sp>
      <p:sp>
        <p:nvSpPr>
          <p:cNvPr id="12" name="Text 3"/>
          <p:cNvSpPr txBox="1"/>
          <p:nvPr/>
        </p:nvSpPr>
        <p:spPr>
          <a:xfrm>
            <a:off x="337581" y="2812728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 людям
</a:t>
            </a:r>
            <a:pPr algn="l" indent="0" marL="0">
              <a:lnSpc>
                <a:spcPct val="100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Где-то чаще используют имена, где-то — слова вроде sir или madam. Способ обращения зависит от культуры, но цель одна: показать уважение к собеседнику.
</a:t>
            </a:r>
            <a:endParaRPr lang="en-US" sz="1751" dirty="0"/>
          </a:p>
        </p:txBody>
      </p:sp>
      <p:sp>
        <p:nvSpPr>
          <p:cNvPr id="13" name="Text 4"/>
          <p:cNvSpPr txBox="1"/>
          <p:nvPr/>
        </p:nvSpPr>
        <p:spPr>
          <a:xfrm>
            <a:off x="4243594" y="1342457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 вежливости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Благодарность, пожалуйста и уважение к времени другого человека понятны почти в любой стране. Эти простые элементы помогают просьбе звучать дружелюбно и понятно.
</a:t>
            </a:r>
            <a:endParaRPr lang="en-US" sz="1716" dirty="0"/>
          </a:p>
        </p:txBody>
      </p:sp>
      <p:sp>
        <p:nvSpPr>
          <p:cNvPr id="14" name="Text 5"/>
          <p:cNvSpPr txBox="1"/>
          <p:nvPr/>
        </p:nvSpPr>
        <p:spPr>
          <a:xfrm>
            <a:off x="4243594" y="2812728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в повседневности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polite phrases особенно важны в школе, магазинах и при общении с незнакомыми людьми. Они помогают избежать неловкости и делают разговор более спокойным.
</a:t>
            </a:r>
            <a:endParaRPr lang="en-US" sz="171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для polite requests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помогают сделать просьбу короткой, понятной и уважительной в школьном общении.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удобная база для 7 класса — короткие и универсальные фразы, которые легко сочетать между собой в разных ситуациях.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набор типичных формул вежливой просьбы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модели для тренировки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59383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Взять предмет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I borrow your pen, please? подходит, когда нужно одолжить ручку или другой школьный предмет. Форма звучит спокойно и помогает попросить без давления.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2815034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Уточнить информацию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Could you repeat that, please? удобно использовать, если ученик не расслышал объяснение. Такая просьба показывает внимание и уважение к говорящему.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4970685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Попросить разрешение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 I go to the bathroom, please? — это вежливый способ обратиться к учителю в школьной ситуации. Здесь особенно важно слово may и спокойный тон.
</a:t>
            </a:r>
            <a:endParaRPr lang="en-US" sz="1700" dirty="0"/>
          </a:p>
        </p:txBody>
      </p:sp>
      <p:sp>
        <p:nvSpPr>
          <p:cNvPr id="13" name="Text 5"/>
          <p:cNvSpPr txBox="1"/>
          <p:nvPr/>
        </p:nvSpPr>
        <p:spPr>
          <a:xfrm>
            <a:off x="7126336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Попросить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Would you mind helping me with this task? подходит, когда нужна поддержка в задании. Фраза звучит очень вежливо и уместна при обращении к взрослому.
</a:t>
            </a:r>
            <a:endParaRPr lang="en-US" sz="1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просьба — сильная сторона английской речи
</a:t>
            </a:r>
            <a:pPr algn="l" indent="0" marL="0">
              <a:lnSpc>
                <a:spcPct val="100000"/>
              </a:lnSpc>
              <a:buNone/>
            </a:pPr>
            <a:r>
              <a:rPr lang="en-US" sz="1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Polite request помогает говорить ясно, уважительно и дружелюбно. Если выбрать подходящую форму, добавить please и поблагодарить, общаться в школе, дома и в чате становится заметно легче.
</a:t>
            </a:r>
            <a:endParaRPr lang="en-US" sz="344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2026-05-31T05:24:52Z</dcterms:created>
  <dcterms:modified xsi:type="dcterms:W3CDTF">2026-05-31T05:24:52Z</dcterms:modified>
</cp:coreProperties>
</file>