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глазами эколога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природу внимательнее и помочь ей своими поступками?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и его важная работа
</a:t>
            </a:r>
            <a:endParaRPr lang="en-US" sz="4215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изучает природу и замечает, как на неё влияет человек. Он помогает сохранять леса, реки, животных и чистый воздух, работая в заповедниках, парках, научных центрах и городских службах.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эколог вокруг себя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внимательно смотрит на всё, что его окружает: деревья, траву, птиц, насекомых и следы животных. По этим признакам он понимает, где природе спокойно, а где ей нужна помощь.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замечает мусор, дым, грязную воду, сломанные растения, запах воздуха и шум дороги. Даже небольшая деталь может подсказать, что рядом происходит что-то важное для природы.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среды жизни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Воздух нужен людям, животным и растениям, чтобы дышать. Когда он чистый, всем живым существам легче жить и расти.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Вода необходима для питья, умывания, полива растений и жизни рыб, лягушек и водных насекомых. Без неё жизнь не может продолжаться.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Почва помогает растениям укореняться и даёт дом множеству маленьких помощников природы, которые делают землю плодородной и живой.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грязным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Воздух загрязняют выхлопы машин, дым заводов и пыль с дорог. Из-за этого над улицами может появляться смог, а на листьях — серый налёт.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Вблизи оживлённых дорог людям и растениям дышится труднее, чем в парке или лесу. Чистый воздух там ощущается сразу — он словно свежее после дождя.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нуждается в защите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Чистая вода нужна человеку каждый день: для питья, умывания и приготовления еды. Без неё не обойтись ни дома, ни на природе.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Вода важна для растений, рыб, лягушек и водных насекомых. Даже маленький ручей или лужа могут стать для них домом.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Воду загрязняют мусор, масло, мыло и грязные стоки. После этого живым существам становится труднее дышать, расти и выживать.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беречь воду, чище становятся реки, пруды и дворы. А вместе с ними спокойнее и безопаснее становится всей природе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дом для живых помощников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дождевые черви, жуки, личинки и полезные грибы. Они помогают земле быть рыхлой, плодородной и богатой веществами, которые нужны растениям для роста.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химикаты мешают этим маленьким обитателям. Когда почва загрязнена, ей труднее кормить растения и сохранять жизнь под землёй.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эколог изучает природу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понять причину проблемы и выбрать полезное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8050" y="3489000"/>
            <a:ext cx="34650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мусор становится проблемой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пластик, стекло и батарейки долго остаются в природе. За это время они успевают испачкать землю и стать опасными для живых существ.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не исчезает быстро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Брошенный пакет, банка или обёртка могут мешать зверям и птицам. Животное может запутаться, пораниться или принять мусор за еду.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животных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мусором земля не дышит и хуже пропускает воду. Растениям становится труднее расти, а их корням не хватает места и воздуха.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растениям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вредны стихийные свалки, переполненные урны и мусор после пикников. Там природа долго не может восстановиться без помощи человека.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 и отдых на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природе нужна тишина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машин, поездов, стройки и громкой музыки мешает птицам и зверям. Им труднее слышать друг друга, искать еду и замечать опасность вовремя.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лесу, парке или дворе животные чувствуют себя спокойнее и безопаснее. Там им проще жить, прятать детёнышей и не теряться в постоянном гуле.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редкие виды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попадают растения и животные, которым особенно трудно выжить без помощи человека. Это сигнал: виду нужна защита, а не просто красивое название на странице.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 редким видам относятся снежный барс, чёрный аист и венерин башмачок. Их нужно беречь, потому что каждый исчезнувший вид делает природу беднее и тише.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для редких видов — разрушение мест обитания, пожары, шум и загрязнение. Если сохранять леса, болота и луга, у редких растений и животных будет больше шансов жить дальше.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9263" y="-8450"/>
            <a:ext cx="447377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— это место, где природу охраняют особенно строго. Здесь нельзя вести себя как хочется: люди должны не мешать растениям, животным и природным процессам.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тоже бережёт природу, но в нём можно гулять по специальным маршрутам. Такие территории помогают сохранить леса, озёра и редкие виды для будущих поколений.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выключаем свет и закрываем кран, мы экономим не только электричество и воду, но и силы природы. Даже маленькая привычка работает, как невидимый помощник.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 и пластика помогает отправить отходы на переработку. Тогда из старых вещей можно сделать новые, а мусора на свалке станет меньше.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 и сумка заменяют одноразовые пакеты и стаканчики. Они служат дольше и не превращаются в лишний мусор после одного использования.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бережно относиться к игрушкам, одежде и книгам, вещи живут дольше. А значит, меньше нужно покупать новое, и природные ресурсы расходуются медленнее.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дома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школьные истории юного эколога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ребята заметили, что в классе горит свет, хотя никого нет. Один ученик выключил лампу и записал это в лист наблюдений. Так началась их маленькая традиция — каждый день проверять, не тратится ли энергия зря.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 у окна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собрали чистые листы, старые тетради и коробки в отдельный ящик для макулатуры. Бумага не отправилась в общий мусор, а получила шанс стать новой. Школьный коридор сразу стал похож на мастерскую полезных дел.
</a:t>
            </a:r>
            <a:endParaRPr lang="en-US" sz="1091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шанс для бумаги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ученики посадили кусты и полили клумбы у входа. Через несколько недель двор стал ярче, а рядом появились птицы. Школа будто улыбнулась, и даже перемены стали чуточку веселее.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дворик школы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вещи: от использования к переработке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вещь может служить дольше и превращаться в новый полезный предмет.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человеку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очищает воздух, даёт тень в жаркий день и помогает человеку отдыхать после учёбы и работы. В нём легко дышится, а ещё там особенно приятно слушать пение птиц.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дают воду людям, животным и растениям. Без них не было бы ни питья, ни полива, ни многих живых обитателей, которым вода нужна каждый день.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удерживают почву, чтобы её не размывали дождь и ветер. Благодаря этому берега, склоны и поля сохраняются лучше, а земля остаётся крепкой и плодородной.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прогулке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нужно идти по тропинкам, не ломать ветки и не рвать редкие цветы. Если вокруг чисто и спокойно, парк и двор остаются красивыми надолго.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мусор, кормить животных вредной едой или трогать найденный костёр. О таких опасных местах сразу сообщают взрослым, чтобы никто не пострадал.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заметить юный эколог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 дворе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считать, какие птицы прилетают к школе или дому, и замечать, где они любят сидеть. Такие записи помогают понять, хватает ли им корма и укрытий.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мусорных мест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помогают увидеть, где во дворе или на улице появляется мусор. Потом можно сравнить снимки и понять, стало ли место чище после уборки.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воздух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эколог может отмечать, когда было солнечно, ветрено или дождливо. Если вести такие наблюдения регулярно, легче замечать, как меняется природа вокруг.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 грязные участки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ухоженные и запущенные места, ребёнок учится замечать признаки заботы и небрежности. Это уже настоящее экологическое расследование, только без лупы сыщика.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 с большим результатом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батарейки в обычное ведро, а сдавать их отдельно, в землю не попадут вредные вещества. Одна такая привычка защищает почву, воду и живые организмы вокруг.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мусор, посаженный куст или выключенный лишний свет кажутся мелочью. Но именно из таких действий складывается большая забота о дворе, школе и всей планете.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мир начинаем с себя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начинается с внимательных глаз и добрых поступков: не мусорить, экономить ресурсы, беречь растения, животных и тишину. Если каждый школьник поможет хоть немного, мир станет чище и радостнее.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2026-05-21T09:43:44Z</dcterms:created>
  <dcterms:modified xsi:type="dcterms:W3CDTF">2026-05-21T09:43:44Z</dcterms:modified>
</cp:coreProperties>
</file>