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Правила, которые связывают английскую речь в единое целое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английского языка как система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грамматика важна в 10 классе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помогает не только выполнять задания, но и точно понимать тексты, строить ответы и уверенно писать на английском. В 10 классе особенно заметны времена, модальные формы и сложные конструкции, влияющие на результат работы.
</a:t>
            </a:r>
            <a:endParaRPr lang="en-US" sz="1363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грамматики английского языка
</a:t>
            </a:r>
            <a:endParaRPr lang="en-US" sz="2102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описывает, какие бывают слова и как меняются их формы. Она помогает различать существительные, глаголы, прилагательные, наречия, местоимения, предлоги, союзы и артикли в реальном употреблении.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040745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объясняет, как слова соединяются в предложение и почему порядок элементов так важен. Именно этот раздел показывает, как строятся высказывания, вопросы, отрицания и сложные синтаксические связи.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725691" y="1337975"/>
            <a:ext cx="25479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 раскрывает способы создания новых слов с помощью суффиксов, префиксов и перехода одной части речи в другую. Оно помогает быстрее понимать лексику и уверенно договаривать незнакомые слова по модели.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английском языке и их функции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выполняет каждая часть речи в предложении.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части речи есть собственная функция и типичные формы; именно это определяет ее место в предложении и выбор грамматических окончаний.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школьная грамматика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Существительное: число, артикль и притяжательная форма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предмет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появляется a book: речь идет об одном предмете, о котором раньше не говорили. Такой пример помогает увидеть, как неопределенный артикль вводит новую информацию и не связывает ее с предыдущим контекстом.
</a:t>
            </a:r>
            <a:endParaRPr lang="en-US" sz="1624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известный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собеседники переходят к the book, потому что предмет уже назван и стал понятным обоим. Здесь артикль показывает, что объект известен, а не просто один из многих похожих.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кому принадлежит
</a:t>
            </a:r>
            <a:pPr algn="l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лежит Tom's bag, а в школьном проекте — students' projects. Притяжательная форма наглядно показывает владельца, поэтому знак 's и апостроф помогают быстро понять отношения между предметами в тексте.
</a:t>
            </a:r>
            <a:endParaRPr lang="en-US" sz="16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времен английского глагола
</a:t>
            </a:r>
            <a:endParaRPr lang="en-US" sz="2787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не только названия времен, но и их внутреннюю логику: действие, длительность, завершенность и связь с моментом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12 форм строятся по общей системе, поэтому важно различать не только время, но и характер 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обобщающая схема времен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как центр английского предложения
</a:t>
            </a:r>
            <a:endParaRPr lang="en-US" sz="2159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и 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показывает, что происходит в предложении: действие, изменение, состояние или событие. Без него высказывание теряет основу и становится неполным по смыслу.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Видо-временная форма помогает различать, происходит ли действие сейчас, регулярно или уже завершилось. Это особенно важно при выборе между Simple, Continuous и Perfect.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ошибки связаны с неправильными глаголами и формой третьего лица единственного числа. Эти формы нужно запоминать отдельно, потому что они часто не подчиняются общей модели.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Пассивная конструкция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задает и активный, и пассивный смысл предложения. В пассивной форме внимание переносится на объект действия, а не на того, кто его выполняет.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простого английского предложения
</a:t>
            </a:r>
            <a:endParaRPr lang="en-US" sz="200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 базовой модели английского предложения и способах образования вопросов и отрицаний.
</a:t>
            </a:r>
            <a:endParaRPr lang="en-US" sz="82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306725" y="14694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Сложносочиненная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сложносочиненном предложении части равноправны и соединяются союзами and, but, or, so, yet. Такая конструкция помогает показать несколько связанных мыслей без подчинения одной части другой.
</a:t>
            </a:r>
            <a:endParaRPr lang="en-US" sz="1198" dirty="0"/>
          </a:p>
        </p:txBody>
      </p:sp>
      <p:sp>
        <p:nvSpPr>
          <p:cNvPr id="9" name="Text 2"/>
          <p:cNvSpPr txBox="1"/>
          <p:nvPr/>
        </p:nvSpPr>
        <p:spPr>
          <a:xfrm>
            <a:off x="2128184" y="24875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Сложноподчиненная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Сложноподчиненное предложение строится вокруг главной и придаточной частей, связанных союзами because, when, if, although, while, that. Оно позволяет точно выразить причину, условие, время и уступку.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2904155" y="3505675"/>
            <a:ext cx="4483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письма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предложения особенно важны в учебных и академических текстах, потому что делают речь более связной и выразительной. Они показывают способность не только строить фразы, но и выстраивать аргументацию.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сложных предложений в 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грамматические ошибки русскоязычных учащихся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наиболее заметные трудности, которые чаще всего проявляются в письменных работах и кратких ответах на английском языке.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 артиклями и временами, поскольку эти категории особенно отличаются от русской грамматической системы.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в школьных работах уровня B1–B2; иллюстративное распределение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 его значение в английском языке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4925" y="19708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нейтральном английском предложении обычно сохраняется схема Subject + Verb + Object. Именно она помогает быстро понять, кто действует, что происходит и на что направлено действие, без опоры на окончания.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3222392" y="1981677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Перестановка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2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элементы поставить иначе, фраза может стать неестественной или даже неверной. В английском языке порядок слов выполняет грамматическую функцию, поэтому его нельзя менять так свободно, как в русском.
</a:t>
            </a:r>
            <a:endParaRPr lang="en-US" sz="1147" dirty="0"/>
          </a:p>
        </p:txBody>
      </p:sp>
      <p:sp>
        <p:nvSpPr>
          <p:cNvPr id="13" name="Text 4"/>
          <p:cNvSpPr txBox="1"/>
          <p:nvPr/>
        </p:nvSpPr>
        <p:spPr>
          <a:xfrm>
            <a:off x="6089857" y="1961552"/>
            <a:ext cx="2646900" cy="10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обстоятельств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времени и места чаще всего ставятся в конце предложения, а иногда — в начале для логического акцента. Такой порядок делает высказывание ясным и помогает избежать двусмысленности при чтении.
</a:t>
            </a:r>
            <a:endParaRPr lang="en-US" sz="111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Артикли, предлоги и устойчивые модели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в английском языке важно запоминать не только отдельные слова, но и типичные сочетания, где предлог или артикль выбирается по устойчивой модели.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не из-за незнания слова, а из-за нарушения устойчивой грамматико-лексической модели.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словари и пособия по практической грамматике английского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и выражение значения
</a:t>
            </a:r>
            <a:endParaRPr lang="en-US" sz="2283" dirty="0"/>
          </a:p>
        </p:txBody>
      </p:sp>
      <p:sp>
        <p:nvSpPr>
          <p:cNvPr id="10" name="Text 2"/>
          <p:cNvSpPr txBox="1"/>
          <p:nvPr/>
        </p:nvSpPr>
        <p:spPr>
          <a:xfrm>
            <a:off x="35577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и вероятность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Can, could, may и might помогают выразить возможность, предположение или вероятность действия. В речи они позволяют сделать высказывание мягче, осторожнее и точнее по оттенку значения.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18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и 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и have to передают необходимость, а must not — запрет. Эти формы особенно часто встречаются в школьных инструкциях, правилах поведения и заданиях, где важно точно сформулировать требование.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рекомендация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употребляется, когда нужно дать совет, выразить разумную рекомендацию или оценить желательное действие. В учебных текстах эта форма помогает сформулировать вежливое, но ясное указание.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модального глагола обычно ставится инфинитив без to, что отличает эту конструкцию от других типов сказуемого. Исключение составляет have to, где частица to сохраняется.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грамматической ошибки
</a:t>
            </a:r>
            <a:endParaRPr lang="en-US" sz="2029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искать и исправлять типичные ошибки в письменном английском тексте.
</a:t>
            </a:r>
            <a:endParaRPr lang="en-US" sz="8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письма и эссе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оценивается не только содержание, но и грамматическая точность. Ошибки во временах, артиклях и предлогах снижают общий результат, даже если мысль сформулирована интересно и логично.
</a:t>
            </a:r>
            <a:endParaRPr lang="en-US" sz="1121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формах особенно важно правильно строить сказуемое и не пропускать вспомогательные глаголы. Здесь любая неточность заметна сразу, потому что ответ должен быть грамматически безупречным и компактным.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трансформацию проверяют умение менять структуру, сохраняя смысл. Ученику нужно уверенно использовать пассивный залог, условные предложения и согласование форм, не теряя исходную информацию.
</a:t>
            </a:r>
            <a:endParaRPr lang="en-US" sz="118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базовых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хороший словарный запас не компенсирует систематические ошибки в основных конструкциях. Экзамен проверяет именно устойчивое владение языком, поэтому надежность грамматики становится важнее единичных удачных фраз.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 письменной речи и экзаменационных заданиях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грамматическая точность влияет на понимание текста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иллюстрирует, что даже небольшое число ошибок заметно усложняет чтение, особенно в предложениях с местоимениями и придаточными частями.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ошибок, тем ниже точность понимания и тем выше риск неверной интерпретации смысла.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модель по материалам школьной практики; данные показаны в условной шкале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грамматика помогает читать английские тексты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Пассива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новостной заметке предложение was built привлекает внимание к результату, а не к исполнителю. Читатель быстрее понимает, что главное здесь — факт строительства, а не имя того, кто его выполнил.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ведет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отрывке phrase walking slowly through the park связывает действие с образом героя без отдельного союза. Такая конструкция делает текст компактнее и показывает, как одно событие связано с другим по времени и смыслу.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проверить перед сдачей письменной работы по английскому
</a:t>
            </a:r>
            <a:endParaRPr lang="en-US" sz="2522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текста полезно пройтись по основным грамматическим пунктам: это снижает количество ошибок и помогает сохранить баллы за уже хорошо выполненную работу.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Поэтапная самопроверка позволяет быстро найти наиболее дорогие ошибки и повысить качество готового текста.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критерии оценивания письменных работ и практические рекомендации учителя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как навык, а не только набор правил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моделью
</a:t>
            </a:r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сначала видит правило в учебнике и распознает его в готовых примерах. На этом этапе важно не заучивать форму изолированно, а понимать, в какой ситуации она употребляется.
</a:t>
            </a:r>
            <a:endParaRPr lang="en-US" sz="1443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конструкция появляется в чтении, аудировании и коротких письменных заданиях. Повторение в разных контекстах помогает связать правило с реальным смыслом, а не только с теоретическим объяснением.
</a:t>
            </a:r>
            <a:endParaRPr lang="en-US" sz="1406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владение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грамматика используется регулярно в разговоре и письме, количество случайных ошибок заметно снижается. Ученик начинает выбирать форму быстрее и увереннее даже в более сложных заданиях.
</a:t>
            </a:r>
            <a:endParaRPr lang="en-US" sz="1406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без 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повторений форма начинает употребляться автоматически: there is/are, present perfect, passive voice или conditionals уже не требуют долгого вспоминания. Это главный признак формирования навыка.
</a:t>
            </a:r>
            <a:endParaRPr lang="en-US" sz="14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 — основа точной английской речи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делает английскую речь понятной, логичной и точной: она соединяет слова в осмысленное высказывание, помогает читать, писать и отвечать уверенно. Для десятиклассника это базовый инструмент успеха.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2026-05-31T14:16:42Z</dcterms:created>
  <dcterms:modified xsi:type="dcterms:W3CDTF">2026-05-31T14:16:42Z</dcterms:modified>
</cp:coreProperties>
</file>