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космосе: наш дом и соседка Луны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Земле: от космоса до жизни на ней.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дом. На ней есть воздух, вода, суша и Луна рядом. Мы узнаем, почему она выглядит голубой, как появляются день и ночь, времена года и почему на ней возможна жизнь.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— особенная планета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 Солнечной системы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от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между Венерой и Марсом. Такое положение важно: планета получает достаточно света и тепла, чтобы на ней могли существовать вода, воздух и жизнь.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год Земля делает полный круг вокруг Солнца. На это уходит 365 дней и 6 часов, а лишние часы потом складываются в високосный год.
</a:t>
            </a:r>
            <a:endParaRPr lang="en-US" sz="1781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вокруг оси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ещё и вращается вокруг своей оси. Один такой оборот длится примерно 24 часа, поэтому каждый день на планете сменяются утро, день, вечер и ночь.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Земли составляет около 12 742 километров. Планета кажется огромной, если стоять на ней, но из космоса она выглядит как маленький шарик среди звёзд.
</a:t>
            </a:r>
            <a:endParaRPr lang="en-US" sz="17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видна как голубая планета
</a:t>
            </a:r>
            <a:endParaRPr lang="en-US" sz="2725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поверхности Земли занимают океаны и моря. Из-за этого планета с орбиты выглядит голубой, словно кто-то аккуратно раскрасил её акварелью.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материки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облака, синие воды и зелёные материки создают яркий узор. На тёмном фоне космоса Земля сразу заметна, как цветной шарик на чёрной доске.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у одной другой планеты Солнечной системы нет такого привычного нам сочетания цветов. Поэтому Землю часто называют Голубой планетой — и это очень точное имя.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невидимая защита Земли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Земли есть невидимая оболочка из воздуха — атмосфера. Она окружает планету со всех сторон и помогает нам дышать, хотя сама по себе её не видно.
</a:t>
            </a:r>
            <a:endParaRPr lang="en-US" sz="1760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есть кислород, который нужен людям и животным. Без него жизнь на Земле была бы невозможна, поэтому воздух — один из самых важных подарков нашей планеты.
</a:t>
            </a:r>
            <a:endParaRPr lang="en-US" sz="1570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тепла, чтобы Земля не остывала слишком сильно. Она также защищает поверхность от многих маленьких метеоритов, которые сгорают в воздухе.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ветер, дождь и снег — всё это связано с атмосферой. Благодаря ей погода на Земле постоянно меняется, и скучать ей точно не приходится.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 и почему она так важна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есть в морях, океанах, реках, озёрах, облаках и льдах. Она путешествует по планете и может менять своё состояние, как настоящий волшебник.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поднимается в небо, собирается в облака, а потом возвращается дождём или снегом. Такой круговорот помогает природе постоянно обновляться.
</a:t>
            </a:r>
            <a:endParaRPr lang="en-US" sz="1786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вода долго остаётся жидкой на поверхности. Это очень важно для живых существ, потому что растения, животные и люди зависят от воды каждый день.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круговорота воды на Земле появляются облака, осадки и туман. Поэтому погода не стоит на месте, а всё время меняется, как настроение у капризного облака.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появляются из-за вращения Земли
</a:t>
            </a:r>
            <a:endParaRPr lang="en-US" sz="28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вращение Земли вокруг своей оси создаёт смену освещённой и тёмной сторон.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бывают времена года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наклон оси примерно на 23,5 градуса. Из-за этого солнечные лучи падают на разные части планеты не одинаково, а чуть по-разному в течение года.
</a:t>
            </a:r>
            <a:endParaRPr lang="en-US" sz="1753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или меньше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часть Земли получает больше солнечного света, там становится теплее. Если света меньше, приходит прохладное время года. Так природа меняет свой наряд.
</a:t>
            </a:r>
            <a:endParaRPr lang="en-US" sz="158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полушарии может быть лето, а в другом — зима. Поэтому на Земле существуют весна, лето, осень и зима, и у каждого сезона свой характер.
</a:t>
            </a:r>
            <a:endParaRPr lang="en-US" sz="1779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движения Земли вокруг Солнца и наклона её оси времена года повторяются каждый год. Природа как будто перелистывает знакомую, но очень красивую книгу.
</a:t>
            </a:r>
            <a:endParaRPr lang="en-US" sz="17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ближайший спутник Земли
</a:t>
            </a:r>
            <a:endParaRPr lang="en-US" sz="2619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соседка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естественный спутник Земли. По космическим меркам она находится очень близко и каждую ночь сопровождает нашу планету, будто верный светлый попутчик.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вокруг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облетает Землю примерно за 27,3 дня. Поэтому её положение на небе постепенно меняется, а иногда мы видим её совсем круглой, а иногда тонкой.
</a:t>
            </a:r>
            <a:endParaRPr lang="en-US" sz="1788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 кратерах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есть кратеры, камни и пыль. Её поверхность выглядит совсем не гладкой, потому что в далёком космосе по ней много раз ударяли метеориты.
</a:t>
            </a:r>
            <a:endParaRPr lang="en-US" sz="1784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Луны помогает вызывать приливы и отливы в морях и океанах. Это движение воды происходит постоянно и связано с тем, как Луна влияет на Землю.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0244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Землю пригодной для жизни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моря, реки, озёра и дожди. Вода нужна растениям, животным и людям, поэтому без неё жизнь была бы невозможна.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даёт воздух для дыхания и защищает планету. В ней есть кислород, а ещё она помогает сохранять тепло и делает Землю уютнее.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на таком расстоянии от Солнца, где не слишком жарко и не слишком холодно. Поэтому на ней могут жить растения, животные и люди.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вокруг Земли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кружат вокруг Земли и передают на неё важные данные. Они помогают узнавать, где облака принесут дождь, а где небо останется ясным, словно космические помощники для синоптиков.
</a:t>
            </a:r>
            <a:endParaRPr lang="en-US" sz="1612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смотрят далеко в Вселенную и собирают свет звёзд. Благодаря им учёные узнают больше не только о далёком космосе, но и о нашей планете рядом.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орбитальных станциях люди живут и работают в невесомости. Космонавты проводят опыты, наблюдают за Землёй и проверяют, как организм человека ведёт себя вдали от дома.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передавать телефонные сигналы, работать навигаторам и следить за лесными пожарами. Поэтому космос нужен людям не только для открытий, но и для повседневной жизни.
</a:t>
            </a:r>
            <a:endParaRPr lang="en-US" sz="1661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Землю из космоса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Снимок, на котором видно погоду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делает фотографию Земли сверху, и на ней сразу заметны облака, тучи и большие вихри. По таким снимкам метеорологи понимают, где ждёт дождь, а где небо останется ясным. Это помогает точнее рассказывать о погоде людям.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можно увидеть издалека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хорошо заметны белые ледяные области, которые меняются с приходом тепла. Учёные сравнивают снимки разных дней и замечают, где лёд уменьшается или растёт. Так можно следить за изменениями на нашей планете, почти как за живой картинкой.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леса и поля под взглядом спутника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космических снимках видны города, реки, леса и поля, как на большой карте. По ним специалисты узнают, где растут растения, где идёт строительство и как меняется природа. Один взгляд сверху рассказывает о Земле очень многое.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снимок из космоса становится полезной картинкой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космического снимка: от камеры на спутнике до карт, прогнозов и наблюдений для людей.
</a:t>
            </a:r>
            <a:endParaRPr lang="en-US" sz="15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меняется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движутся облака, дуют ветры и идут дожди. Природа всё время шевелится, будто никогда не стоит на месте.
</a:t>
            </a:r>
            <a:endParaRPr lang="en-US" sz="135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летом, осенью и зимой меняются свет, тепло и вид природы. Растения растут, желтеют или отдыхают, а животные приспосабливаются к погоде.
</a:t>
            </a:r>
            <a:endParaRPr lang="en-US" sz="1188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воды и льда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меняют течение, льды тают или расширяются, а вода постоянно путешествует по планете. Эти изменения можно заметить даже на снимках из космоса.
</a:t>
            </a:r>
            <a:endParaRPr lang="en-US" sz="1124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человека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 и города, меняя облик Земли. Поэтому важно делать это аккуратно, чтобы природа оставалась чистой и красивой.
</a:t>
            </a:r>
            <a:endParaRPr lang="en-US" sz="12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выглядит ночью из космоса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 снимках из космоса особенно ярко видны города. Их огни образуют целые россыпи света, где живёт и работает много людей. По таким огонькам легко понять, какие места на планете заселены плотнее всего.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просторы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яркими огнями остаются большие тёмные области. Это леса, горы, пустыни и океаны, где света почти нет и жизнь человека встречается реже. Такая картина показывает, как много на Земле спокойных природных мест.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 миллиардов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живёт на нашей планете, и каждый из них делает Землю ещё более удивительной.
</a:t>
            </a:r>
            <a:endParaRPr lang="en-US" sz="74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насколько Земля важна для огромного числа людей. На ней хватает места для городов, деревень, лесов, гор и океанов.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 мира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нашей планете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не пользуешься водой, и не трать её зря. Чистая вода нужна людям, растениям и животным каждый день, поэтому её особенно важно экономить.
</a:t>
            </a:r>
            <a:endParaRPr lang="en-US" sz="1730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Отделяй бумагу, пластик и стекло, если дома или в школе это возможно. Так меньше отходов попадёт на свалки, а многие вещи смогут получить вторую жизнь.
</a:t>
            </a:r>
            <a:endParaRPr lang="en-US" sz="1760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ветки, не мусори в лесу и не тревожь животных. Бережное поведение помогает сохранить леса, парки и озёра красивыми для всех.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Сажай растения, выключай лишний свет и напоминай взрослым о полезных привычках. Даже маленькие дела многих людей вместе делают Землю чище и здоровее.
</a:t>
            </a:r>
            <a:endParaRPr lang="en-US" sz="1612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Земле оставаться домом для жизни
</a:t>
            </a:r>
            <a:endParaRPr lang="en-US" sz="26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Солнцем, атмосферой, водой и Луной показывает, почему на Земле удобно жить.
</a:t>
            </a:r>
            <a:endParaRPr lang="en-US" sz="15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звёзд и планет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 Земля кажется совсем крошечной, хотя для нас она огромна. На ней есть всё нужное для жизни: вода, воздух, суша и много удивительных мест.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планете уживаются моря, горы, леса, поля, города и дома. Такое богатство природы делает Землю похожей на большую и очень занятную книгу.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нужна людям, животным и растениям, потому что у всех здесь есть своё место. Если беречь этот дом, он долго будет оставаться красивым и удобным.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Земля — удивительный космический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в особом месте, где есть свет, тепло, воздух и вода. Она дарит жизнь людям, животным и растениям, поэтому наш общий дом нужно беречь каждый день.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2026-05-25T21:19:18Z</dcterms:created>
  <dcterms:modified xsi:type="dcterms:W3CDTF">2026-05-25T21:19:18Z</dcterms:modified>
</cp:coreProperties>
</file>