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 эпоху Тюдоров и Стюартов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смут к сильному государству и новой монархии.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изменилась за два века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Алой и Белой розы стране понадобились порядок и сильная власть. Тюдоры и Стюарты превратили Англию в более централизованное государство, усилили торговлю, флот и роль парламента.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Тюдоры: пять правителей и одно время перемен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Тюдор пришёл к власти после Войн Алой и Белой розы и постарался успокоить страну. Он укрепил королевскую власть, пополнил казну и сделал управление более устойчивым.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Эдуарде VI протестантские изменения продолжились, а при Марии I началась попытка вернуть католицизм. Эти быстрые повороты показали, насколько остро в стране спорили о вере.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VI и Мария I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король разорвал связь с Римом и объявил себя главой английской церкви. Его решения изменили не только религию, но и отношения между монархом, знатью и церковными землями.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правление завершило религиозное урегулирование и принесло Англии долгую стабильность. При ней страна усилила влияние в Европе, а Лондон и флот стали символами нового могущества.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I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Тюдоры оставили после себя более сильную монархию, новую церковь и государство, которое стало заметной силой в европейской политике. Их эпоха изменила Англию надолго.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династии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правлениями хорошо показывает, как менялась устойчивость власти в Англии.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Елизавета I правила дольше всех, а самые короткие правления приходятся на периоды кризиса и нестабильности.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лет правили английские монархи XVI–XVII веков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правлений английских монархов, 1485–1688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при Тюдорах: столица власти и торговли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Тауэр, Вестминстер и Уайтхолл показывали силу монархии и богатство столицы. Именно такой Лондон чаще всего изображают на картинах и гравюрах тех лет.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эпохи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Лондоне находились двор, парламент и суды, поэтому здесь принимались решения, важные для всей страны. Город постепенно стал политическим сердцем Англии.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рынки и мастерские привлекали торговцев, ремесленников и покупателей. В городе можно было найти товары со всей страны и из-за моря.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рынков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соединяла столицу с портами и морскими судами. По Темзе в город поступали товары, а оттуда отправлялись корабли в дальние плавания.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 и порт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менялась религиозная политика при разных монархах.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 быстро менялась от католицизма к протестантизму и обратно, но в итоге укрепилась Англиканская церковь.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английской Реформации, XVI век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 Англии: правители и решения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Реформация изменила страну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церковь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 супрематии 1534 года сделал монарха главой церкви в Англии. Это усилило власть короны и изменило отношения между государством и верой.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монастырей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Распуск монастырей привёл к передаче больших земель короне и знати. Так у власти появились новые богатые владельцы, поддерживавшие перемены.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политика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стала частью государственной борьбы: католики и протестанты спорили не только о вере, но и о том, кто должен влиять на страну.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богослужение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религиозных текстов перевели на английский язык, поэтому служба стала ближе и понятнее многим людям. Это помогло закрепить новые церковные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европейских открытий к атлантическому влиянию Англии в XVI веке.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стала морской державой
</a:t>
            </a:r>
            <a:endParaRPr lang="en-US" sz="363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армада 1588 года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отправила к берегам Англии огромный флот, рассчитывая сломить сопротивление и вернуть своё влияние. Англичане готовились к обороне и следили за движением кораблей по морю. Событие стало испытанием для всей страны и особенно для Елизаветы I.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Флот, идущий к Англии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корабли были легче и лучше подходили для быстрых поворотов. В решающий момент использовали и огненные суда, чтобы нарушить строй Армады. Это помогло изменить ход морского противостояния и усилить уверенность англичан.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и огненные суда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испанского флота не означало конец всех войн, но оно очень подняло престиж Англии. Авторитет Елизаветы I вырос, а в памяти потомков Армада стала знаком начала морской силы страны.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ставшая символом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елизаветинской Англии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стали любимым местом горожан, где могли встретиться люди разных сословий. Спектакли привлекали и простых жителей, и знати, а Лондон превратился в центр сценического искусства.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публика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дворе поддерживали музыку, праздники и учёность. Интерес к античности и образованию помогал людям внимательнее смотреть на книги, знания и достижения прошлого.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 образование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 стал одним из самых известных мест столицы. Здесь ставили новые пьесы, а зрители приходили не только ради развлечения, но и ради живого разговора о жизни.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в Лондоне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и Кристофер Марло создали произведения, которые читают и изучают до сих пор. Их пьесы помогли английскому языку стать языком большой литературы.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Марло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Стюарты: новые короли и старые споры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династия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1603 году английский престол заняли Стюарты, пришедшие из Шотландии. Их правление началось в обстановке надежд на спокойствие, но старые вопросы о власти быстро вернулись.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 и королевская власть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I считал, что власть монарха установлена Богом, поэтому король не обязан постоянно советоваться с парламентом. Такое представление сразу вызвало недоверие у многих политиков.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против короны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I спор обострился из-за налогов, религии и попыток управлять страной без согласия представителей общества. Парламент всё настойчивее требовал участвовать в принятии решений.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века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 веке Англия всё чаще обсуждала, кто должен определять правила жизни страны: король или парламент. Именно этот конфликт стал основой многих последующих кризисов.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Короли Стюарты и главные кризисы 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 Стюартах менялись отношения между короной, религией и парламентом.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каждый новый кризис ограничивал прежнюю идею неограниченной королевской власти и усиливал значение политического согласия.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 XVII века; правления Якова I, Карла I, Карла II и Якова II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от конфликта до восстановления монархии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XVII века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и республика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казни Карла I Англия стала республикой, которую называли Содружеством. Монархия была отменена, а управление страной перешло к новым органам власти.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власть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Ирландии и Шотландии политика Кромвеля была суровой и вызвала сопротивление. Эти действия показывали, что республика не была мирной и единой для всех территорий.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политика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Оливер Кромвель опирался на армию и усиливал центральное правительство. Это помогло удержать порядок, но делало власть более жёсткой и менее похожей на обычное правление.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армия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Содружество просуществовало недолго, но доказало важную мысль: правитель не может править только силой, если страна не принимает его власть и не участвует в её поддержке.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опыт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не один резкий перелом, а последовательную смену политических и религиозных правил, которые постепенно усиливали роль закона и парламента.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 века власть монарха уже была связана законами и соглашением с парламентом, а не личной волей правителя.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Англии от сильного короля к ограниченной монархии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истории Англии: 1485, 1534, 1588, 1642–1649, 1688, 1689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3028" y="1737950"/>
            <a:ext cx="259914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и Билль о правах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44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1688 году Яков II потерял трон, а на престол пригласили Вильгельма III и Марию II. Это произошло почти без кровопролития, поэтому событие назвали Славной революцией.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монарха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250" y="2326450"/>
            <a:ext cx="26016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 правах 1689 года запретил королю отменять законы по своему желанию и вводить налоги без согласия парламента. Так власть монарха стала ограниченной и более законной.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Англии XVI–XVII веков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шумнее и оживлённее: росли рынки, мастерские и портовая торговля. Это меняло образ жизни людей и делало Лондон особенно заметным центром страны.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перемена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бедных были простые деревянные дома, скромная одежда и однообразная еда. У состоятельных семей быт был удобнее, а стол — заметно богаче и разнообразнее.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быт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жило в деревнях и занималось земледелием. Урожай, погода и размер участка напрямую влияли на достаток семьи, а неурожай мог быстро ухудшить жизнь.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Англия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Джентри были влиятельными землевладельцами без титулов, а в городах рос слой купцов и ремесленников. Они активно участвовали в торговле, местном управлении и развитии рынков.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Джентри и горожане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Аристократы и крупные землевладельцы жили в больших домах, носили дорогую одежду и часто служили при дворе. Их положение определяло богатство, земля и близость к власти.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Верхушка общества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 концу XVII века менялись власть, вера, хозяйство, культура и место Англии в Европе.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стала более управляемой, морской и культурно развитой страной, а парламент и церковь заняли устойчивое место в государстве.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эпохи Тюдоров и Стюартов, конец XVII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Англия к 1700 году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Тюдоров и Стюартов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Генриха VII положила конец Войнам Алой и Белой розы. Страна получила шанс на более спокойное и сильное управление.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1485: начало новой династии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стал главой английской церкви, и религиозная жизнь страны изменилась навсегда. Это усилило власть монарха, но вызвало долгие споры.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1534: разрыв с Римом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война, республика, реставрация и Славная революция показали, что король уже не может править без ограничений и согласия парламента.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1642–1689: борьба за власть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получила сильный парламент, протестантскую церковь, мощный флот и богатую культурную традицию, включая театр Шекспира и опыт политических перемен.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 века: новое наследие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Тюдоров и Стюартов превратила Англию из страны внутренних смут в сильное государство с новой церковью, мощным флотом и властью, ограниченной законом и парламентом.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эпохи Тюдоров и Стюартов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2026-06-02T07:39:16Z</dcterms:created>
  <dcterms:modified xsi:type="dcterms:W3CDTF">2026-06-02T07:39:16Z</dcterms:modified>
</cp:coreProperties>
</file>