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Технологии: Введение и ключевые темы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меняют образование, экономику и культуру, открывая новые возможности и вызовы.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технологий в истории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эволюционировали от простых орудий до цифровой революции. Главные вехи включают изобретение компьютеров, интернета и искусственного интеллекта, переопределяющих общество и профессию.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 в изучении английского языка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российских десятиклассников активно используют мобильные приложения, такие как Duolingo и Skyeng, для регулярного изучения английского в интерактивной форме.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обеспечивают удобный доступ к аудированию, лексике и грамматике через разнообразные задания, что значительно улучшает качество обучения.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Zoom и Google Meet вместе с видеоуроками от носителей поддерживают практику живого общения и совершенствование разговорных навыков.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интернет в обучении языку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аудио- и видеоматериалов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 интернет открывают доступ к англоязычным ресурсам по всему миру, обеспечивая гибкость обучения. Таким образом, учащиеся могут практиковать язык в любое удобное время.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инструменты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словари, генераторы карточек и чат-боты ускоряют запоминание слов и грамматики, что способствует быстрому развитию языковых навыков у старшеклассников.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популярности образовательных платформ по английскому
</a:t>
            </a:r>
            <a:endParaRPr lang="en-US" sz="283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увеличение пользователей подтверждает востребованность онлайн-обучения, что связано с доступностью и удобством платформ.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пользовательской базы указывает на растущее доверие к цифровым технологиям и эффективность самостоятельного изучения языка.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компаний Skyeng и Duolingo, 2018-2023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274" y="1429640"/>
            <a:ext cx="346050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развитие языковых навыков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электронным книгам и статьям на английском позволяет расширять словарный запас и совершенствовать навыки понимания текста.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проверки сочинений и заданий обеспечивают своевременную обратную связь и помогают улучшать грамматику и стиль.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Онлайн-коммуникации и голосовые чаты стимулируют активную практику разговорного английского в различных ситуациях, улучшают произношение.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 видеоуроки с носителями помогают воспринимать речь на слух и развивают понимание различных акцентов.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практике изучения английского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Чат-боты, такие как ChatGPT и Grammarly, автоматически анализируют письменные работы, предлагают корректировки и рекомендации по стилю, повышая качество текста.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растет использование ИИ-решений школьниками для подготовки к ЕГЭ и олимпиадам, что отражает доверие к новым технологиям.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помогает формировать индивидуальные учебные планы, учитывая уровень и слабые стороны каждого ученика, что повышает эффективность обучения.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оценки заданий экономит время учителей и позволяет сконцентрироваться на развитии творческих навыков учеников.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Онлайн-проекты и международное сотрудничество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eTwinning: Совместное обучение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eTwinning объединяет школы из разных стран, давая возможность школьникам вести диалоги на английском, участвовать в общих проектах и расширять культурный кругозор.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Classroom: Виртуальные встречи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 России и других стран создают коллективные презентации и видеоблоги, развивая навыки межкультурной коммуникации и углубляя знания языка.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 через блоги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англоязычных блогов позволяет подросткам постоянно практиковать письменную речь и получать обратную связь от международной аудитории.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участия российских школьников в онлайн-олимпиадах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способствует росту мотивации и доступности участия, поддерживаемый платформами Foxford, Учи.ру и British Council.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участников демонстрирует заинтересованность в дистанционных форматах и их влияние на мотивацию обучающихся.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платформ Foxford и British Council, 2019-2022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8611" y="1175216"/>
            <a:ext cx="4582678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цифровых ресурсов для изучения английского языка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популярных платформ, выделяя их сильные стороны и доступность функций.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Skyeng и Lingualeo выделяются расширенной обратной связью, а Duolingo — лучшей бесплатной доступностью.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Education Rating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для изучения английского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обеспечивают адаптивное обучение с учётом уровня знаний, предлагая интерактивные упражнения и игровые элементы, что значительно повышает мотивацию к регулярной практике языка.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применения: Memrise предлагает ежедневную практику новых слов, а Duolingo использует геймификацию для вовлечения учащихся в процесс обучения и повышения их активности.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напоминаний помогают формировать привычку заниматься ежедневно, способствуя устойчивому закреплению пройденного материала и развитию долгосрочной языковой памяти.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Медиа-контент на английском: фильмы, музыка, блоги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фильмов и сериалов на восприятие языка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просмотр англоязычных фильмов и сериалов со субтитрами расширяет словарный запас, помогает усваивать грамматические конструкции и улучшает понимание разговорной речи в естественной среде.
</a:t>
            </a:r>
            <a:endParaRPr lang="en-US" sz="892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англоязычные блоги среди подростков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Видеоблогеры создают интересный контент на разные темы, что помогает старшеклассникам погрузиться в языковую среду и улучшить навыки аудирования и понимания живой речи.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музыки в изучении английского языка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песен на английском способствует запоминанию фраз и идиом, развивает слуховые навыки и интонационное восприятие языка, а также мотивирует к самостоятельному изучению.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в языковом онлайн-пространстве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обучающихся включают фишинговые ссылки в чатах, которые могут приводить к утечке личной информации и заражению устройств вредоносным ПО.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в России зарегистрировано 430 случаев распространения фейковых языковых ресурсов, что подчёркивает необходимость внимательности при выборе онлайн-материалов.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защита достигается через использование проверенных образовательных платформ, регулярное обновление паролей и осторожность при обмене личными данными в сети.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онлайн-обучения английскому языку
</a:t>
            </a:r>
            <a:endParaRPr lang="en-US" sz="276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шагов для эффективного освоения языка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онлайн-обучения английскому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предоставляет гибкость во времени, позволяя учиться в удобном ритме и совмещать занятия с другими делами.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обучения требуется высокая самоорганизация, а также внимание к предотвращению информационной перегрузки и выгорания.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живого общения с учителем и сверстниками ограничивает развитие навыков устной речи и снижает эмоциональное вовлечение в процесс.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аутентичным материалам и мультимедийным ресурсам расширяет кругозор и помогает учитывать разные стили восприятия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при использовании технологий в обучении
</a:t>
            </a:r>
            <a:endParaRPr lang="en-US" sz="2961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аспектом является защита персональных данных учащихся и обеспечение конфиденциальности при использовании цифровых образовательных платформ.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алгоритмов и критериев оценки, применяемых в системах искусственного интеллекта, вызывает дебаты о честности и объективности результатов.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российском образовательном сообществе обсуждаются меры по регулированию использования ИИ с целью соблюдения этических стандартов и прав обучающихся.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российские и международные образовательные сервисы
</a:t>
            </a:r>
            <a:endParaRPr lang="en-US" sz="2773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российские платформы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Яндекс.Учебник, Учи.ру и Skyeng активно применяются российскими старшеклассниками для изучения английского языка, предлагая разнообразные форматы уроков и интерактивные курсы.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сервисы и их возможности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платформа Coursera предоставляет доступ к курсам ведущих университетов и сертификатам, которые признаются глобально и способствуют карьерному росту.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50262"/>
            <a:ext cx="4814700" cy="3320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ИТ-профессии, связанные с английским языком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основные профессии, где владение английским языком существенно расширяет карьерные возможности. Таблица отражает среднюю зарплату, уровень знаний и перспективы.
</a:t>
            </a:r>
            <a:endParaRPr lang="en-US" sz="1498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спрос на специалистов с английским языком в ИТ и образовательных технологиях обеспечивает стабильное трудоустройство и перспективы развития.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hh.ru, 2023 г.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технологий в изучении английского языка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персонализированных ИИ-репетиторов, способных адаптировать учебный план под индивидуальные потребности каждого учащегося.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год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цифровых тьюторов и систем автоматического анализа произношения для повышения качества устной речи.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платформ с нейросетями для глубокого анализа ошибок и ускоренного усвоения английского языка.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2029 год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VR и AR технологий для имитации языковых ситуаций и улучшения практических навыков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изучении английского: новые горизонты и ответственность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расширяют возможности для эффективного обучения и международного сотрудничества, но требуют ответственного подхода к этике, безопасности данных и осознанному выбору инструментов.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2026-05-07T20:39:48Z</dcterms:created>
  <dcterms:modified xsi:type="dcterms:W3CDTF">2026-05-07T20:39:48Z</dcterms:modified>
</cp:coreProperties>
</file>