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Плоды: значение и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— важные органы растений для защиты и распространения семян.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плодов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сведения о плодах связаны с древними цивилизациями Египта и Месопотамии. В биологии плоды — результат развития цветковых растений, охватывающих свыше 300 тысяч видов. Они играют ключевую роль в поддержании экосистем и продовольственной безопасности человека.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определение плода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Характерная особенность плода — околоплодник, формирующийся из тканей завязи и играющий важную роль в защите и питании семян.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защищает семена от внешних воздействий и способствует их расселению в природных условиях, обеспечивая размножение растений.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развивается из завязи цветка покрытосеменного растения после опыления и оплодотворения, становясь органом, содержащим семена.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плода: основные части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находятся внутри плода и содержат зародыш растения вместе с запасом питательных веществ для его развития. Они защищены оболочками и готовы к прорастанию в благоприятных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— будущие растения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состоит из трёх слоёв: экзокарпий (кожура), мезокарпий (мякоть) и эндокарпий (внутренняя оболочка), каждый из которых выполняет защитные и питательные функции.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Околоплодник — многослойная оболочка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Экзокарпий защищает плод внешне, мезокарпий обеспечивает запас воды и питательных веществ, а эндокарпий поддерживает структуру и защищает семена внутри плода.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слоёв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плоды формируются из одной завязи цветка, например, вишня и яблоко, обладая однородной структурой.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Соплодия формируются из завязей множества цветков одного соцветия, примером служит ананас, соединяющий плоды разных цветков.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плоды образуются из нескольких завязей одного цветка, как малина, объединяющей множество мелких плодиков в единое целое.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плодов: простые, сложные, соплодия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типы плодов, примеры и способы их распространения. Связь между строением плода и механизмом распространения очевидна.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плода напрямую определяет способ распространения семян в природе.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энциклопедии, 2023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простых плодов: сочные и сухие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плоды: особенности и примеры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например виноград, содержат много воды и сахаров, имеют яркую окраску и аромат. Это привлекает животных, которые распространяют семена, поедая плоды.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Ягоды: сочные и питательные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отличаются сочной мякотью и яркой кожурой. Они легко поедаются людьми и животными, что способствует эффективному распространению семян.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Яблоки: многослойная структура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Костянки, такие как слива, имеют твёрдую внутреннюю часть — косточку, защищающую семя, и сочную мякоть, которая служит пищей для животных-распространителей.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Костянки: защита семени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плоды: многообразие форм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Орех, например лесной орех, имеет прочную оболочку, которая защищает семя и помогает распространению путём сбрасывания и сбора животными.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Орех: твёрдый и нераскрывающийся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Коробочка, как у мака, раскрывается при созревании, высыпая семена в окружающую среду, обеспечивая распространение механическим способом.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Коробочка: раскрывающиеся плоды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Стручок капусты раскрывается вдоль и выбрасывает семена, используя силу высыхания тканей для эффективного рассевания плодов.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Стручок: продолговатый и раскрывающийся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плодов в питании животных и человека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поставляют организму углеводы, необходимые для выработки энергии и поддержания жизненных функций.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С, А и группы В, содержащиеся в плодах, укрепляют иммунитет и поддерживают здоровье кожи и зрения.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из плодов улучшает пищеварение, способствует нормализации микрофлоры и предотвращает запоры у животных и человека.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вещества, такие как калий и магний, участвуют в обменных процессах и поддерживают работу сердца и мышц.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плод обогащает рацион уникальными витаминами и минералами, обеспечивая разнообразие питания.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витаминов в плодах способствует сбалансированному питанию и укреплению здоровья.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Витаминный состав популярных плодов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России,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плодов к распространению семян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одуванчика снабжён пушистым парашютом, который легко уносится ветром на большие расстояния. Это позволяет семенам находить новые подходящие места для прорастания, обеспечивая виду широкое распространение.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Непревзойдённые летучки одуванчика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 обладает плотной оболочкой, которая позволяет плоду плавать по воде. Такой механизм распространения помогает семенам перемещаться через моря и океаны, осваивая новые побережья и острова.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Плавучие оболочки кокоса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репейника покрыты маленькими крючками, цепляющимися за шерсть животных или одежду человека. Этот способ переноски помогает семенам попасть далеко от материнского растения и найти новые условия для роста.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Крючки репейника — природа для переноса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цветка к зрелому плоду — этапы развития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плода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формируется внутри плода, который служит внешней оболочкой, обеспечивающей его безопасность в природе.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 растения и запасы питательных веществ, необходимые для начального развития будущего растения.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— орган растения, задача которого защищать семена и способствовать их распространению в окружающей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семя: отличия и 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количество созревающих плодовых видов приходится на летние и раннеосенние месяцы, что влияет на выбор сезонов для сбора урожая.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Пиковые значения летом и осенью отражают биологические особенности растений и важны для планирования сельскохозяйственных работ.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созревания и сбора плодов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агроэкологического мониторинга,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Азии гранат считается символом плодородия и часто фигурирует в традиционных ритуалах и украшениях.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часто входят в рецепты национальных блюд, а масла и варенья из них служат важной частью традиционного питания.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занимает ключевое место в культурах многих народов как символ изобилия и используется в производстве вина.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западных странах яблоко ассоциируется с образами знаний и искушения, что отражено в мифах и литературе.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культуре народов мира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необычных плодах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хлебного дерева может достигать невероятной массы до 34 кг. Он служит важным источником пищи для многих жителей тропических регионов благодаря своему питательному составу.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Хлебное дерево — гигант среди плодов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 известен резким и специфическим запахом, который привлекает и одновременно отталкивает людей. Его мягкая мякоть ценится в кухне Юго-Восточной Азии за оригинальный вкус.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 — фрукт с уникальным ароматом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баобаба содержит сухую мякоть, богатую витаминами и минералами. Африканские народы используют его для приготовления напитков и пищи, считая её ценным источником энергии.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— плод с сухой съедобной мякотью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сбора и культивирования плодов на жизнь людей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улучшение сортов позволили получить урожай более высокого качества и повысить доступность плодов для общества.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плодовых культур стало основой для появления специализированных садоводческих практик и устойчивого сельского хозяйства.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собирательство плодов способствовало развитию охоты и переходу к более осёдлому образу жизни у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употреблении плодов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стимулирует употребление свежих и комбинированных фруктовых блюд, которые легко усваиваются и обеспечивают разнообразие витаминов.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смузи и фруктовых салатов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безкосточковых вариантов фруктов делает их более удобными для перекусов и включения в блюда, улучшая качество питания и снижая отходы.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Безкосточковые сорта упрощают потребление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 рынке органических плодов и экзотических сортов привлекает внимание потребителей, стремящихся к натуральности и необычному вкусу.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органических и экзотических фруктов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плодовых видов помогает поддерживать экологическую устойчивость и защищает природные экосистемы.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культуры играют важную роль в программах борьбы с голодом, обеспечивая доступ к питательным продуктам в различных регионах мира.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 позволяют создавать сорта с повышенной устойчивостью к вредителям и неблагоприятным условиям климата.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будущее: инновации и значимость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выполняют ключевую функцию в природе, питании и культуре. Их изучение и сохранение открывают новые возможности для устойчивого развития сельского хозяйства и благополучия общества.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— основа жизни и культуры человека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2026-05-08T16:32:00Z</dcterms:created>
  <dcterms:modified xsi:type="dcterms:W3CDTF">2026-05-08T16:32:00Z</dcterms:modified>
</cp:coreProperties>
</file>