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представление и ключевые темы: Средневековое общество Европы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— эпоха феодализма, сословий, церкви и особого образа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Средневековья в Европе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началось после падения Рима в 476 году. Феодалы и церковь управляли обществом, формировались Франция, Англия и Священная Римская империя. Жизнь зависела от сословия и места — деревни или города.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духовенства в обществе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Духовенство управляло религиозной жизнью и влияло на политику. Священники и монахи жили в церковных общинах, обучали грамоте и оберегали моральные нормы.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Дворянство: правители и защитники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Дворяне владели землёй и замками, служили в армии и участвовали в управлении. Они следовали рыцарскому кодексу, демонстрируя отвагу и верность.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сословие: труд и ремёсла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входили крестьяне, ремесленники и горожане, которые обеспечивали экономику. Они платили налоги и повинности, занимаясь сельским хозяйством и мастерством.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сословия средневекового общества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Жилище и хозяйство крестьян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жили в простых домах из дерева и глины. Они выращивали зерновые, овощи и держали домашний скот для пропитания семьи.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обязанности и натуральные повинности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работали на земле феодала, отдавая часть урожая и участвуя в общих работах, лишённые политических свобод и полной зависимости.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 экономическая уязвимость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жизнь зависела от урожая и природы. Семьи поддерживали друг друга в трудные времена, разделяя обязанности и заботы.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Крестьяне: ежедневный труд и быт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Дворянство: власть и образ жизни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Дворяне занимали ключевые позиции, контролируя земли и зависимых крестьян, отвечая за оборону своих владений и участие в военных кампаниях.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проходила в замках, где соблюдались строгие традиции рыцарства, включая гербы и кодекс чести — отвага, верность и справедливость были главными принципами.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Титулы и имущество передавались по наследству, что обеспечивало стабильность и роскошь жизненного стиля дворянства в Средние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Духовенство: роль и функции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обладала значительными земельными владениями и политическим влиянием, играя ключевую роль в управлении государствами.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были центрами образования и медицины, оказывая помощь нуждающимся и сохраняя знания для будущих поколений.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Белое духовенство состояло из светских священников, которые обслуживали прихожан, проводили службы и обучали основам веры.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Чёрное духовенство — монахи, посвятившие жизнь молитве, ведению монастырей и сохранению культурного наследия через копирование книг.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Верховная власть королей ограничивалась влиянием знати и церкви, а советы знатных участвовали в принятии решений.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Средневековья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монархов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претендовали на престолы европейских королевств в периоды распрей, создавая нестабильность и борьбу за власть.
</a:t>
            </a:r>
            <a:endParaRPr lang="en-US" sz="5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и город: особенности жизни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деревнях люди жили рядом с полями, мельницами и церковью, их жизнь проходила в тесной связи с природными циклами и сельским трудом.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отличались плотной застройкой с укреплёнными стенами, развитой торговлей и ремеслами, где ритм жизни задавали рынки и городские праздники.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основные товары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Торговля развивалась сначала на рынках и ярмарках, затем связала города через торговые объединения, например Ганзу, стимулируя экономический рост.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Среди главных товаров были шерсть, ткани, соль, вино и специи — они неслись через тысячи километров, связывая разные культуры.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и торговые гильдии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Купечество объединялось в гильдии, защищая интересы торговцев и улучшая связи между городами для обеспечения безопасности торговли.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объединения способствовали развитию экономики, создавая прочные основы для дальнейшего роста средневековых городов.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обычного среднего возраста начинали обучение с 12-14 лет, проходя путь от учеников до мастеров в своей области.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Цехи занимались регулированием производства, обучением молодых и охраной профессиональных стандартов для поддержания качества.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церкви и монастырей на средневековую жизнь
</a:t>
            </a:r>
            <a:endParaRPr lang="en-US" sz="2407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служила центром не только религии, но и образования, культуры и политики, влияя на все стороны жизни в средневековом обществе.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Храмовые комплексы были главными сооружениями в поселениях, символизируя духовную власть и объединяя людей вокруг веры и общих традиций.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хранили и переписывали книги, сохраняя знания и создавая условия для обучения в монастырских школах.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и их последствия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1096–1099: Первый крестовый поход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Вооружённое выступление западноевропейских рыцарей с целью освобождения Святой земли от мусульман. Успешным было захват и создание Иерусалимского королевства.
</a:t>
            </a:r>
            <a:endParaRPr lang="en-US" sz="1259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1147–1149: Второй крестовый поход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Организован для поддержания контролируемых территорий, но потерпел неудачу и ослабил позиции европейцев в Восточном Средиземноморье.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1189–1192: Третий крестовый поход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Возглавляемый такими лидерами, как Ричард Львиное Сердце, поход попытался вернуть Иерусалим, однако завершился перемирием без изменения границ.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1270: Восьмой крестовый поход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масштабная экспедиция, завершившая эпоху крестовых походов; повлияла на усиление королевской власти и распространение культурных и торговых связей между Востоком и Западом.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Быт, обычаи и питание в средние века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включал в основном хлеб, овощные супы и каши; мясо было драгоценным продуктом и чаще доступно знати.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различалась по социальному статусу: крестьяне носили простую и крепкую одежду, а дворяне — яркие ткани с украшениями.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 земле была основной заботой большинства, сопровождавшейся соблюдением традиционных ремесел и семейных обрядов.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Календарные праздники связывали сельское население с природными циклами и религиозными торжествами, объединяя общины.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школ и университетов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школы при монастырях и соборах учили чтению и письму на латыни лишь немногих, не охватывая большую часть населения.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XI–XIII веках возникли первые университеты, ставшие центрами высшего образования и науки: Болонский, Оксфордский, Сорбонна.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языком обучения был латинский, а главными дисциплинами — богословие, медицина и право, задавшие направление европейской науки.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храмов и соборов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Романский и готический стили отличались массивными стенами и высокими витражами, создавая грандиозные пространства для богослужений и символизируя силу церкви.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Жития святых, рыцарские романы и поэмы отражали мироощущение средневековых людей, прославляя доблесть, веру и идеалы.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наследие монастырей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Григорианское пение и другие церковные мелодии служили не только религиозным целям, но и формировали основу западной музыкальной традиции.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культура Средневековья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нормы и традиции общества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Почитание старших и соблюдение семейных иерархий играли ключевую роль в поддержании общественного порядка и передачи ценностей.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Рыцари строго придерживались кодекса чести, который определял их поведение в войне и отношениях с окружающими.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праздники, такие как урожайные фестивали и турниры, объединяли общины, укрепляя социальные связи и культурные традиции.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городов и их особенности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городских укреплений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XIII–XIV веках города активно расширялись, строились крепостные стены и башни для защиты от внешних угроз. Каменные дома и ратуши становились символами городской власти.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ремесленников и купцов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укреплением городов возрастало значение ремесленников и купцов, что способствовало появлению буржуазии и развитию коммерческой активности.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смерть в 1347–1351 годах стала крупнейшей эпидемией Средневековья, кардинально изменившей структуру населения и общественные отношения.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по теме чумы и демографии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трети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населения Европы погибло во время Чёрной смерти, что вызвало серьёзные социальные и экономические изменения в средневековом обществе.
</a:t>
            </a:r>
            <a:endParaRPr lang="en-US" sz="5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30688" y="386175"/>
            <a:ext cx="86829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Новому времени — ключевые события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366756" y="2906101"/>
            <a:ext cx="13722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1440: Изобретение книгопечатания
</a:t>
            </a:r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Иоганн Гутенберг разработал печатный станок, что значительно ускорило распространение знаний по Европе и повлияло на культуру и образование.
</a:t>
            </a:r>
            <a:endParaRPr lang="en-US" sz="1295" dirty="0"/>
          </a:p>
        </p:txBody>
      </p:sp>
      <p:sp>
        <p:nvSpPr>
          <p:cNvPr id="9" name="Text 3"/>
          <p:cNvSpPr txBox="1"/>
          <p:nvPr/>
        </p:nvSpPr>
        <p:spPr>
          <a:xfrm>
            <a:off x="1910816" y="1814100"/>
            <a:ext cx="12951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1453: Падение Константинополя
</a:t>
            </a:r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византийской столицы привело к миграции учёных и росту интереса к античному наследию, что содействовало началу эпохи Возрождения.
</a:t>
            </a:r>
            <a:endParaRPr lang="en-US" sz="1295" dirty="0"/>
          </a:p>
        </p:txBody>
      </p:sp>
      <p:sp>
        <p:nvSpPr>
          <p:cNvPr id="10" name="Text 4"/>
          <p:cNvSpPr txBox="1"/>
          <p:nvPr/>
        </p:nvSpPr>
        <p:spPr>
          <a:xfrm>
            <a:off x="3377800" y="3090275"/>
            <a:ext cx="1461600" cy="18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 век: Расцвет гуманизма и торговли
</a:t>
            </a:r>
            <a:pPr algn="l" indent="0" marL="0">
              <a:lnSpc>
                <a:spcPct val="100000"/>
              </a:lnSpc>
              <a:buNone/>
            </a:pPr>
            <a:r>
              <a:rPr lang="en-US" sz="66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гуманистического движения и расширение торговых связей с Востоком способствовали культурному обновлению и экономическому развитию Европы.
</a:t>
            </a:r>
            <a:endParaRPr lang="en-US" sz="124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Средневековья для современности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Европа создала фундамент для современных социальных, культурных и политических институтов, а её наследие продолжает влиять на культуру и общественную жизнь сегодня.
</a:t>
            </a:r>
            <a:endParaRPr lang="en-US" sz="374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2026-05-10T14:59:44Z</dcterms:created>
  <dcterms:modified xsi:type="dcterms:W3CDTF">2026-05-10T14:59:44Z</dcterms:modified>
</cp:coreProperties>
</file>