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Кольчатые черви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— разнообразные беспозвоночные, важные для природы и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известны науке с XVIII века и включают около 20 000 видов. Они представлены тремя классами и занимают важное место среди двустворчатых животных, раскрывая эволюционные закономерности строения.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систематическое положение кольчатых червей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типа Кольчатые черви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повторяющихся сегментов — колец, каждая из которых содержит повторяющиеся органы и мышцы, обеспечивающие движение и защиту.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образован мышцами, покрывающими тело, позволяя развивать сложные волнообразные движения и обеспечивая гибкость.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замкнутая кровеносная система и выделительная система, которые эффективно снабжают организм питательными веществами и выводят продукты обмена.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сегментах имеются щетинки, которые помогают в передвижении и защите, а слизистая оболочка предохраняет от высыхания и инфекций.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живут во влажной почве, где улучшают структуру грунта, перерабатывая органику. Они поддерживают плодородие и обогащают почву кислородом.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в почве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встречаются в пресных водоёмах и болотах, часто выступают паразитами на рыбах и других животных, но также играют роль регуляторов популяций.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 пресноводных экосистемах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обитают на морском дне, зарываясь в ил или песок. Они участвуют в круговороте веществ и служат пищей для морских животных.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в морской среде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кольчатых червей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тела обеспечивает высокую подвижность и координацию движений, каждая часть функционирует почти независимо, что повышает эффективность передвижения.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способность регенерировать утраченные сегменты, что является важной адаптацией для защиты и восстановления.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органы в сегментах увеличивают шансы на выживание при повреждениях, обеспечивая восстановление функций в случае утраты частей тела.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и её значение для кольчатых червей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и механизмы передвижения кольчатых червей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и продольные мышцы сокращаются поочерёдно, создавая волнообразные движения, благодаря которым черви ползают и зарываются в грунт.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могут плавать, ползать или копать, адаптируясь к условиям среды и особенностям тела через изменение мышечной активности.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передвижения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выступают точками опоры в субстрате, помогают удерживаться при движении и улучшают сцепление с поверхностью.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(сеты)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доминируют в морских экосистемах, а малощетинковые широко распространены на суше и в пресных водах.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показывает, что большое количество видов связано с различием среды обитания и экологических ниш.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биологии животных, 2023
</a:t>
            </a:r>
            <a:endParaRPr lang="en-US" sz="136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видов по классам кольчатых червей
</a:t>
            </a:r>
            <a:endParaRPr lang="en-US" sz="25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85" y="1647777"/>
            <a:ext cx="3687366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особенности классов по щетинкам, среде обитания и примерам.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щетинок у пиявок связано с паразитическим образом жизни и анатомическими адаптациями.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классов кольчатых червей
</a:t>
            </a:r>
            <a:endParaRPr lang="en-US" sz="23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имеет цилиндрическое тело длиной до нескольких сантиметров с чётко видимыми сегментами и светло-коричневой окраской, что обеспечивает маскировку в почве.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окраска тела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передней части тела расположена поясковая зона — важный орган для размножения. Внешняя слизистая оболочка защищает червя от высыхания и облегчает скольжение в почве.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Поясковая зона и слизистая оболочка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и особенности дождевого червя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кольчатых червей — сквозной, состоит из нескольких отделов, обеспечивающих эффективное переваривание разной пищи.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пищи происходит благодаря волнообразным сокращениям мышц пищеварительного тракта, что обеспечивает непрерывность процесса пищеварения.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и желудок отвечают за измельчение и обработку пищи, а кишечник выполняет функции всасывания питательных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кольчатых червей: особенности и функции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обладают замкнутой кровеносной системой, в которой основные сосуды — спинной и брюшной — соединены кольцевыми перемычками, обеспечивающими циркуляцию крови по всему телу.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представлена метанефридиями, которые фильтруют отработанные вещества из тела, поддерживая внутренний гомеостаз и способствуя очищению организма от токсинов.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кровеносной и выделительной 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влажную поверхность кожи, что требует сохранения влаги для эффективного поглощения кислорода и выделения углекислого газа.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сухопутных видов поддержание влажного покрова крайне важно, поскольку сухость негативно влияет на процесс газообмена и может привести к гибели червя.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многощетинковые имеют специальные наружные жабры, значительно увеличивающие площадь дыхательной поверхности и обеспечивающие насыщение кислородом.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газообмен у кольчатых червей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кольчатых червей являются гермафродитами, обладающими мужскими и женскими половыми органами одновременно. Это обеспечивает гибкость при размножении и повышает шансы на успешное оплодотворение.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у кольчатых червей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дождевого червя поясковая зона выделяет секрет для формирования защитного кокона, в котором развиваются яйца. После инкубации из кокона вылупляются молодые червячки, которые постепенно растут.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Поясок и процесс коконизации у дождевого червя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развиваются напрямую: из яйца вылупляется личинка, похожая на взрослого. Многощетинковые же проходят стадию метаморфоза с превращением и изменением строения тела.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развитии у разных классов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развития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развития с этапами воспроизведения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дождевого червя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активно разлагают органические остатки, способствуя образованию гумуса. Они улучшают структуру почвы, обеспечивая её плодородие и оптимальные условия для роста растений.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перерабатывают листья и животные остатки, возвращая питательные вещества в экосистему. Их деятельность поддерживает биологическое равновесие и способствует развитию других организмов.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кольчатых червей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питаются бактериями, разлагающейся органикой и корнями растений, играя роль редуцентов в почвенной среде.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виды поедают мелких беспозвоночных и детрит, а некоторые из них являются активными хищниками, регулируя численность мелких организмов.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присасываются к крови рыб, млекопитающих и пресмыкающихся, обеспечивая потребление питательных веществ и регулируя популяции хозяев.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служат пищей для птиц, амфибий и рыб, занимая важное место в пищевых цепях и поддерживая биоразнообразие экосистем.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участие в пищевых цепях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пиявок уплощённое, с двумя присосками — передним и задним. В отличие от других кольчатых червей, у них отсутствуют щетинки, а некоторые органы сильно редуцированы, адаптируя их к паразитическому образу жизни.
</a:t>
            </a:r>
            <a:endParaRPr lang="en-US" sz="1041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пиявок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пиявки применяются для лечения тромбозов, восстановления кровообращения и заживления ран. Эти свойства известны с древних времён и остаются востребованными в современной гематологии.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 пиявок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Пиявки: особенности строения и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способны регенерировать утраченные сегменты тела, что повышает выживаемость после повреждений.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Пиявка Hirudo medicinalis используется в медицине с Средних веков и признана официальным лекарственным средством во многих странах.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многощетинковые виды обладают биолюминесценцией, излучая свет в темноте для привлечения добычи или отпугивания врагов.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кольчатых червях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пиявки применяются для лечения заболеваний кровеносной системы и исследований регенерации тканей, что отражает их высокую биологическую и медицинскую ценность.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век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началом использования пиявок в традиционной медицине, что заложило основу для их современного применения.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медицинские источники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кольчатых червей в биосфере и науке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играют ключевую роль в экосистемах, улучшая почву и способствуя биоразнообразию. Их изучение раскрывает важные биологические процессы и приносит пользу медицине и сельскому хозяйству.
</a:t>
            </a:r>
            <a:endParaRPr lang="en-US" sz="122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2026-05-08T02:38:43Z</dcterms:created>
  <dcterms:modified xsi:type="dcterms:W3CDTF">2026-05-08T02:38:43Z</dcterms:modified>
</cp:coreProperties>
</file>