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276" y="392225"/>
            <a:ext cx="3797098" cy="43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9267" y="592776"/>
            <a:ext cx="4040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треугольника по трём элементам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565825" y="4355350"/>
            <a:ext cx="3201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8" name="Text 2"/>
          <p:cNvSpPr txBox="1"/>
          <p:nvPr/>
        </p:nvSpPr>
        <p:spPr>
          <a:xfrm>
            <a:off x="547451" y="1757775"/>
            <a:ext cx="3636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 заданным данным построить единственный треугольник?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3591" y="392225"/>
            <a:ext cx="3394117" cy="4359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 по данным: три надёжных случая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3777250"/>
            <a:ext cx="3215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геометрии важно не просто измерить стороны и углы, а получить единственную фигуру. Для этого используют три набора данных: SSS, SAS и ASA.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3591" y="392225"/>
            <a:ext cx="3394117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9997" y="595933"/>
            <a:ext cx="4579800" cy="7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 1: заданы три стороны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827950" y="1826350"/>
            <a:ext cx="4192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с основания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3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выбирают одну сторону и откладывают её как основание будущего треугольника. От этого отрезка удобно строить остальные элементы и проверять, возможна ли фигура.
</a:t>
            </a:r>
            <a:endParaRPr lang="en-US" sz="877" dirty="0"/>
          </a:p>
        </p:txBody>
      </p:sp>
      <p:sp>
        <p:nvSpPr>
          <p:cNvPr id="11" name="Text 3"/>
          <p:cNvSpPr txBox="1"/>
          <p:nvPr/>
        </p:nvSpPr>
        <p:spPr>
          <a:xfrm>
            <a:off x="821307" y="2610562"/>
            <a:ext cx="4192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окружности
</a:t>
            </a:r>
            <a:pPr algn="l" indent="0" marL="0">
              <a:lnSpc>
                <a:spcPct val="115000"/>
              </a:lnSpc>
              <a:buNone/>
            </a:pPr>
            <a:r>
              <a:rPr lang="en-US" sz="3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концов основания проводят окружности с радиусами, равными двум оставшимся сторонам. Их пересечение показывает, где должна находиться третья вершина треугольника.
</a:t>
            </a:r>
            <a:endParaRPr lang="en-US" sz="848" dirty="0"/>
          </a:p>
        </p:txBody>
      </p:sp>
      <p:sp>
        <p:nvSpPr>
          <p:cNvPr id="12" name="Text 4"/>
          <p:cNvSpPr txBox="1"/>
          <p:nvPr/>
        </p:nvSpPr>
        <p:spPr>
          <a:xfrm>
            <a:off x="624781" y="3409063"/>
            <a:ext cx="4192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существования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 получится только тогда, когда сумма любых двух сторон больше третьей. Это неравенство треугольника заранее показывает, может ли фигура существовать.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819260" y="4200751"/>
            <a:ext cx="41883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3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условия выполнены, две окружности пересекутся в нужной точке, и после соединения с концами основания получится единственный треугольник без лишних вариантов.
</a:t>
            </a:r>
            <a:endParaRPr lang="en-US" sz="86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треугольника по трём сторонам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случае SSS
</a:t>
            </a:r>
            <a:endParaRPr lang="en-US" sz="101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280"/>
            <a:ext cx="4007100" cy="15848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5275" y="1383443"/>
            <a:ext cx="4007100" cy="15848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по двум сторонам и углу между ними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65825" y="3359350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задаёт форму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строят угол нужной величины — он становится каркасом для будущей фигуры. Именно его стороны показывают, как будут расположены две заданные стороны треугольника.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978400" y="3359350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Длины откладываются на лучах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каждом луче от вершины угла откладывают отрезок заданной длины. Получаются две отмеченные точки, которые уже определяют будущие стороны и позволяют завершить построение.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6" dirty="0"/>
          </a:p>
        </p:txBody>
      </p:sp>
      <p:sp>
        <p:nvSpPr>
          <p:cNvPr id="5" name="Text 1"/>
          <p:cNvSpPr txBox="1"/>
          <p:nvPr/>
        </p:nvSpPr>
        <p:spPr>
          <a:xfrm>
            <a:off x="4376700" y="1054754"/>
            <a:ext cx="4401900" cy="132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200" dirty="0"/>
          </a:p>
        </p:txBody>
      </p:sp>
      <p:sp>
        <p:nvSpPr>
          <p:cNvPr id="6" name="Text 2"/>
          <p:cNvSpPr txBox="1"/>
          <p:nvPr/>
        </p:nvSpPr>
        <p:spPr>
          <a:xfrm>
            <a:off x="4376700" y="2487315"/>
            <a:ext cx="4401900" cy="12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между сторонами фиксирует их взаимное положение и оставляет только один вариант треугольника.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65825" y="1975275"/>
            <a:ext cx="3212100" cy="15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этого элемента одинаковые стороны могут дать разные фигуры. Угол между ними убирает неоднозначность и делает построение точным.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376700" y="4056275"/>
            <a:ext cx="44019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геометрия, признак SAS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набора данных, которые задают треугольник однозначно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из этих наборов используется в задачах на построение и проверку геометрических условий.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случая дают один и тот же результат: фигура определяется без выбора между несколькими вариантами.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геометрия: случаи SSS, SAS, ASA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525" y="3166568"/>
            <a:ext cx="8398200" cy="15828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 3: задана сторона и два прилежащих угла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669274" y="1900020"/>
            <a:ext cx="18030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Отрезок как основа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строят данную сторону — она служит основанием будущего треугольника. От её концов затем удобно откладывать два заданных угла.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2869932" y="1897030"/>
            <a:ext cx="18030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угла по краям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точках на концах отрезка строят углы нужной величины. Их стороны изображают направления двух других сторон треугольника и задают положение вершины.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5061363" y="1897017"/>
            <a:ext cx="16275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Пересечение лучей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Луч, выходящий из одного угла, пересекается с лучом из другого. Точка пересечения и становится третьей вершиной, после чего фигуру легко завершить.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7061288" y="1899967"/>
            <a:ext cx="16275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180°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верно, если сумма двух данных углов меньше 180°. Тогда для третьего угла остаётся место, а сумма всех внутренних углов треугольника сохраняется.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50" y="2596102"/>
            <a:ext cx="4208700" cy="95314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основных случая построения треугольника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быстро увидеть, что известно в каждом случае и как проверяется правильность построения.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строках данные задают треугольник однозначно, если выполнены геометрические условия существования.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геометрия, темы SSS, SAS, ASA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признаками равенства треугольников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850025" y="2046775"/>
            <a:ext cx="4678800" cy="6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стороны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 двух треугольников равны все три стороны, они совпадают по форме и размеру. Это основной признак SSS, который лежит в основе построения по трём сторонам.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1031701" y="3033650"/>
            <a:ext cx="46788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стороны и угол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равны две стороны и угол между ними, треугольники тоже оказываются равными. Такой случай называют SAS, и именно он объясняет точность построения по этим данным.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832877" y="4022575"/>
            <a:ext cx="46788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Сторона и два угла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совпадают одна сторона и два прилежащих к ней угла, треугольники полностью определяются. Это признак ASA, который помогает построить единственный правильный вариант фигуры.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3591" y="392225"/>
            <a:ext cx="3394117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для геометрического построения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565825" y="2162350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Линейка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Линейка помогает проводить прямые отрезки нужной длины и точно соединять отмеченные точки. Без неё трудно сохранить аккуратность чертежа и выполнить построение по заданным данным.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565825" y="2780768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Циркуль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Циркуль переносит длины без искажений и позволяет строить окружности и дуги. Именно с его помощью находят точки пересечения, которые задают вершину треугольника.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565825" y="3399182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Транспортир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Транспортир нужен, когда в условии указан угол. Он помогает измерить его величину и отложить её на чертеже так, чтобы стороны располагались правильно.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565825" y="4017595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Вспомогательные линии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Тонкие дуги, лучи и отметки не входят в итоговую фигуру, но показывают ход построения. По ним удобно проверять каждый шаг и находить возможные неточности.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существования треугольника перед построением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какие условия нужно проверить до начала чертежа.
</a:t>
            </a:r>
            <a:endParaRPr lang="en-US" sz="101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2775"/>
            <a:ext cx="78510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построении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9675" y="2787078"/>
            <a:ext cx="1917600" cy="17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в данных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путают сторону с углом и начинают строить не по тому условию. Из-за этого чертёж сразу уходит в неверном направлении, а итоговая фигура не соответствует задаче.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602931" y="2781775"/>
            <a:ext cx="1917600" cy="17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Неверный угол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вместо внутреннего угла берут внешний или откладывают не ту его величину. Даже небольшая ошибка в угле меняет положение сторон и делает результат другим.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636191" y="2781775"/>
            <a:ext cx="1917600" cy="17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Неточная работа циркулем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широкая или смещённая дуга может не пересечься в нужной точке. Тогда вершина треугольника определяется неверно, и построение приходится начинать заново.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669427" y="2792725"/>
            <a:ext cx="1917600" cy="17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Пропущенная проверка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не проверить неравенство треугольника или сумму углов, можно пытаться построить фигуру, которая вообще не существует. Проверка до чертежа экономит время и исключает лишние попытки.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неудачного построения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трудности часто возникают ещё на этапе проверки данных, а не при самом чертеже.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причина — несоответствие условий задачи геометрическим правилам; затем следуют ошибки выбора угла и точности измерений.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для урока геометрии, 2025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525" y="3166568"/>
            <a:ext cx="8398200" cy="15828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Особый случай: равнобедренный треугольник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669274" y="1900020"/>
            <a:ext cx="18030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стороны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равнобедренного треугольника две боковые стороны одинаковы, поэтому фигура имеет ось симметрии. Это свойство помогает быстро распознавать его на чертеже и упрощает построение.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2869932" y="1897030"/>
            <a:ext cx="18030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по основанию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известны основание и боковая сторона, сначала откладывают основание, а затем строят две дуги одинакового радиуса. Их пересечение даёт вершину, равноудалённую от концов основания.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5061363" y="1897017"/>
            <a:ext cx="16275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по углу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начать и с основания, а затем отложить при его концах одинаковые углы. Лучи этих углов пересекутся в вершине, после чего треугольник станет полностью заданным.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7061288" y="1899967"/>
            <a:ext cx="16275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к основанию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в равнобедренном треугольнике делит основание пополам и образует два равных прямоугольных треугольника. Поэтому она одновременно является и медианой, и биссектрисой.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673063"/>
            <a:ext cx="8004900" cy="18128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способов построения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3617900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8 класс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658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сопоставлены исходные данные, первый шаг и проверка для каждого случая.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47745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способа приводят к одному треугольнику, если исходные данные согласованы с геометрическими условиями.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4525" y="1383516"/>
            <a:ext cx="4397700" cy="158471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73925" y="3164316"/>
            <a:ext cx="4397700" cy="158471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правильный чертёж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750" y="1578575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чертежа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начале всегда виден чёткий отрезок, который берут за основание. К нему добавляют вспомогательные построения, чтобы сохранить заданные размеры и не потерять направление дальнейших линий.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65150" y="3359375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пересечения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ориентир — место, где пересекаются дуги или лучи. Именно эта точка становится третьей вершиной треугольника, поэтому её положение должно быть отмечено особенно аккуратно.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влияет точность измерений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практике погрешность заметна уже после первого неточного отложенного отрезка или угла. Ошибка постепенно передаётся всем следующим шагам построения.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погрешность, тем ближе чертёж к заданным данным; точность особенно важна при поиске точки пересечения.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для урока геометрии, 2025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2177350"/>
            <a:ext cx="206700" cy="206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92263" y="2167825"/>
            <a:ext cx="165375" cy="220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98038" y="2167825"/>
            <a:ext cx="165375" cy="220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83150" y="2174725"/>
            <a:ext cx="206700" cy="206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применяется построение треугольника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565825" y="25826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Черчение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черчении треугольник помогает точно переносить размеры и строить детали по заданным условиям. Он удобен для разметки, где важно сохранить форму без лишних искажений.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57160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архитектуре треугольные элементы делают конструкции более устойчивыми и понятными для расчётов. Геометрическое построение помогает заранее увидеть форму и проверить её соответствие проекту.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577375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Навигация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навигации треугольные построения используют для определения положения и направления. Когда известны нужные данные, можно точнее найти точку пересечения и получить надёжный ориентир.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58315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Компьютерная графика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компьютерной графике треугольники составляют основу многих моделей. Их удобно строить и изменять, потому что форма задаётся небольшим числом параметров и остаётся устойчивой.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элемента — один точный ответ
</a:t>
            </a:r>
            <a:endParaRPr lang="en-US" sz="2812" dirty="0"/>
          </a:p>
        </p:txBody>
      </p:sp>
      <p:sp>
        <p:nvSpPr>
          <p:cNvPr id="5" name="Text 1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треугольника по трём элементам показывает, как геометрия соединяет правила, проверку условий и аккуратный чертёж. Если данные выбраны верно, результат всегда один и тот же.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2026-05-29T04:53:16Z</dcterms:created>
  <dcterms:modified xsi:type="dcterms:W3CDTF">2026-05-29T04:53:16Z</dcterms:modified>
</cp:coreProperties>
</file>