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«Филипок»: история о первом шаге в школу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сам пришёл учиться и открыл для себя школу.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его детские рассказы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писал не только большие романы, но и короткие истории для детей. В них простые слова помогают говорить о доброте, честности, труде и любви к учению.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«быль»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Быль — это рассказ о событии, которое могло случиться в обычной жизни. В такой истории нет волшебства, зато есть узнаваемые люди, поступки и переживания.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«Филипке» показаны деревенский дом, зимняя дорога и школа. Всё происходит в знакомой реальности, поэтому читателю легко представить каждый эпизод и поверить в него.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правдивость делает рассказ близким детям. Он напоминает, что важные события часто начинаются с простого и очень смелого решения.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 возрасту, большой по решимости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ещё совсем маленький, но ведёт себя по-взрослому. Он сам решается выйти из дома и отправиться в школу, хотя путь кажется ему трудным и незнакомым.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— маленький, но очень смелый герой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начинается с желания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 останавливают страх и робость. Главное для него — стать учеником. Поэтому герой вызывает и улыбку, и уважение: он действует не словами, а поступком.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Филипок захотел учиться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слышит о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узнаёт, что в школе дети учатся читать и писать. Эта мысль сразу кажется ему очень интересной и важной.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мечта стать учеником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начинает думать о школе как о месте, куда хочется попасть. Ему хочется быть похожим на старших ребят и делать то, что делают они.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идти самому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отступает перед любопытством. Филипок решается на смелый поступок и отправляется в школу один, чтобы попробовать учиться по-настоящему.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 зимой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путь для Филипка нелёгкий: кругом снег, холодный воздух и длинная дорога. Для маленького мальчика это настоящее испытание, но он не отступает.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Филипок идёт вперёд и не сворачивает домой. В этой дороге особенно заметны его терпение, упорство и желание добраться до школы во что бы то ни стало.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Филипка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слышит о школе и начинает хотеть учиться. Эта мечта становится для него очень важной.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школе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собирается с духом и идёт в школу один. Дорога непростая, но желание знать больше помогает ему не останавливаться.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путь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мальчик сначала пугается незнакомой обстановки. Он теряется, но не убегает и остаётся среди учеников.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классом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отвечает учителю и получает шанс учиться. Так он становится настоящим учеником и радуется своему успеху.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конец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в классе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попадает в незнакомое место, где всё кажется строгим и необычным. Ученики, учитель, тишина и правила урока сразу вызывают у него смущение.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теряется, потому что боится сделать что-то не так. Но он не убегает и не отказывается от своей мечты, а старается удержаться в классе.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особенно хорошо показывает его внутреннюю силу. Даже растерявшись, Филипок остаётся верным главному желанию — учиться вместе со всеми.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рассказе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Строгий, но справедливый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не спешит смеяться над мальчиком. Он внимательно смотрит на Филипка и понимает, что перед ним не озорник, а будущий ученик.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вместо насмешки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помогает Филипку не растеряться. Его спокойствие даёт мальчику смелость остаться в классе и попробовать себя.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видит не только маленький рост Филипка, но и его большое желание учиться. Именно это для него самое важное.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начале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учителю первый школьный шаг становится не страшным, а радостным. Так взрослый помогает ребёнку поверить в свои силы.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другие дети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смотрят на Филипка и не сразу понимают, зачем он пришёл. Он кажется им очень маленьким, почти смешным, и в классе на миг возникает любопытная тишина.
</a:t>
            </a:r>
            <a:endParaRPr lang="en-US" sz="102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замечают, что мальчик действительно хочет учиться, их отношение меняется. Вместо насмешки появляется внимание: всем хочется узнать, как он держится и что скажет дальше.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перестаёт быть чужим, потому что он пришёл не играть, а учиться. Класс постепенно принимает его, и это делает сцену тёплой и очень человечной.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без громких слов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не пытается казаться героем и не произносит красивых речей. Он просто делает то, что для него важно: решается выйти из дома и сам приходит в школу.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смелость особенно заметна рядом со страхом. Мальчик волнуется, но не убегает и не отступает, потому что желание учиться оказывается сильнее робости.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показывает: настоящий герой может быть совсем маленьким. Иногда достаточно одного решительного шага, чтобы доказать себе и другим, что ты способен на многое.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открывает ребёнку новый мир, где можно узнавать, спрашивать и понимать больше. Толстой показывает, что интерес к знаниям делает человека смелее и увереннее.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шаг к школе становится важным поступком. Филипок не ждёт, пока кто-то решит за него, а сам выбирает дорогу к учёбе.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убеждает: желание учиться нужно беречь с детства. Оно помогает расти, трудиться и становиться лучше каждый день.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помогает преодолеть страх и трудности. Мальчик не сдаётся, хотя путь и первые минуты в классе даются ему нелегко.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деревенской жизни в «Филипке»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 в 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чувствуется тихая зима: снег, холод и длинная дорога. В таком пейзаже особенно заметно, как маленькому мальчику непросто решиться на самостоятельный путь. Но именно в этой обстановке его поступок выглядит ещё смелее.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из которого выходит Филипок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простой крестьянский дом, знакомый и уютный. Здесь начинается история мальчика, который слышит о школе и не может забыть о ней. Обычная домашняя жизнь становится началом большого открытия.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новый и важный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показана не как что-то далёкое, а как место, куда можно прийти самому. В ней есть тишина, порядок и серьёзные лица учеников. Для Филипка это новый мир, который сначала пугает, а потом радует.
</a:t>
            </a:r>
            <a:endParaRPr lang="en-US" sz="86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1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 Толстой в рассказе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выбирает ясные и знакомые слова, поэтому текст легко читать детям. Смысл становится понятен без длинных объяснений, а история звучит живо и естественно.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заметных подробностей: дорога, снег, класс, школьники. Благодаря им читатель легко представляет себе каждую сцену и словно видит Филипка рядом.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 герое доброжелательно и спокойно. Поэтому даже серьёзные моменты не пугают, а помогают почувствовать заботу, внимание и уважение к детскому старанию.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Филипок нравится читателям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очень похож на обычного ребёнка: волнуется, сомневается, робеет. Из-за этого Филипок кажется близким и понятным, будто живёт где-то рядом.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своей неуверенности мальчик не отказывается от мечты. Он идёт вперёд, и это вызывает уважение, потому что цель для него действительно важна.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искренний и живой: он не притворяется и не хвастается. Читателю легко улыбнуться ему и одновременно порадоваться его успеху.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добрые моменты рассказа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малыш среди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старается вести себя очень важно, хотя он совсем маленький. На фоне взрослых и школьных правил его серьёзность выглядит забавно и трогательно. От этого сцена запоминается особенно хорошо.
</a:t>
            </a:r>
            <a:endParaRPr lang="en-US" sz="97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мир глазами новичка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Филипка всё в классе новое, поэтому он воспринимает обычные вещи по-своему. Его растерянность вызывает улыбку, но эта улыбка добрая: читатель понимает, как трудно быть новичком.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который не обижает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смешные детали не высмеивают героя, а делают его ещё симпатичнее. Толстой мягко подшучивает над ситуацией, и благодаря этому чтение становится лёгким и тёплым.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к радости учёбы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86811" y="1764536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слышит о школе и начинает мечтать стать учеником. В его сердце появляется любопытство, которое уже трудно остановить.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022125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Решительный выход из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сам отправляется в путь. Это первый настоящий поступок, в котором видно его желание не только мечтать, но и действовать.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3508800" y="1764525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Филипок сначала пугается и теряется среди незнакомых людей. Но он остаётся и постепенно набирается смелости.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876300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учителем приходит главное: мальчик получает возможность учиться. Страх уходит, а вместо него появляется счастье и гордость.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 Филипка немного тревожно: он маленький, а путь у него непростой. Хочется, чтобы у него всё получилось и никто не испугал его.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радость, когда мальчик не сдаётся и всё-таки остаётся в школе. Его упорство вызывает улыбку и тёплое одобрение.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заставляет уважать не только героя, но и учителя, который замечает старание ребёнка. От этого история кажется справедливой и доброй.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светлое чувство. Хочется учиться, не бояться нового и верить, что даже маленький шаг может привести к большому успеху.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«Филипок» в школьном чтении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рассказ часто читают в начальной школе, потому что он короткий, ясный и понятный. В нём легко увидеть первый школьный опыт и почувствовать, как волнительно начинать учёбу.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детям говорить о смелости и интересе к знаниям. Для первоклассников Филипок особенно близок: он тоже очень хочет учиться и делает свой первый шаг в школьную жизнь.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Филипка важна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«Филипок» напоминает, что большие открытия начинаются с маленького шага. История учит любознательности, доброте и упорству, поэтому остаётся близкой и детям, и взрослым.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2026-05-23T22:43:32Z</dcterms:created>
  <dcterms:modified xsi:type="dcterms:W3CDTF">2026-05-23T22:43:32Z</dcterms:modified>
</cp:coreProperties>
</file>