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Однопроходные: краткий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6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группа птиц с уникальными адаптациями и ролью в морских экосистемах.
</a:t>
            </a:r>
            <a:endParaRPr lang="en-US" sz="400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Появившись 70 миллионов лет назад, однопроходные освоили южные антарктические и океанские территории, сохранив древние черты и приспособившись к суровой среде без хищников.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ареалы однопроходных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Прочная конструкция тела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Плотное оперение и обтекаемая форма обеспечивают защиту и эффективность в воде и воздухе. Конечности адаптированы к плаванию или длительным перелётам, гарантируя успех в различных условиях.
</a:t>
            </a:r>
            <a:endParaRPr lang="en-US" sz="1292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дыхательной системы
</a:t>
            </a:r>
            <a:pPr algn="ctr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Объединённые ноздри в трубочку помогают экономить влагу и отфильтровывать соль из морского воздуха — важное приспособление к жизни в океане.
</a:t>
            </a:r>
            <a:endParaRPr lang="en-US" sz="1302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крыльев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пингвинов крылья трансформированы в ласты для подводного плавания, тогда как альбатросы и буревестники имеют длинные узкие крылья для парящего полёта над морем.
</a:t>
            </a:r>
            <a:endParaRPr lang="en-US" sz="1273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внешние черты однопроходных
</a:t>
            </a:r>
            <a:endParaRPr lang="en-US" sz="29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включает около 20–25 видов, включая все пингвины, альбатросов, буревестников и качурок с разными экологическими особенностями.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видов и их классификация
</a:t>
            </a:r>
            <a:endParaRPr lang="en-US" sz="2722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базируется на скелетных особенностях и строении мягких тканей, что помогает выделять родственные группы и виды.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демонстрирует уникальные адаптации, отражающие их образ жизни и среды обитания в экстремальных природных условиях.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преимущественно водные и нелетающие, а альбатросы и буревестники — мастера дальних воздушных путешествий с сильно различающимися размерами.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43872"/>
            <a:ext cx="4151400" cy="19597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отличия по размеру и месту обитания трёх ярких представителей отряда.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Значительные различия в размерах и массе отражают экологические и поведенческие особенности каждого вида.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однопроходных видов
</a:t>
            </a:r>
            <a:endParaRPr lang="en-US" sz="29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птиц, 2023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подводной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утратили способность к полёту, но стали превосходными пловцами и ныряльщиками, защищёнными плотным оперением и жиром от холода и воды.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и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строится преимущественно из рыбы и криля. Они образуют крупные колонии, чтобы защищаться и совместно выкармливать потомство.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Пингвины: эксперты подводного мира
</a:t>
            </a:r>
            <a:endParaRPr lang="en-US" sz="293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птицы способны месяцами парить над океаном, преодолевая тысячи километров без посадки; альбатросы обладают крыльями с размахом до 3,5 метров.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Буревестники и альбатросы — мастера дальнего полёта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Питаются рыбой и головоногими моллюсками, часто следуют за китобойными и рыболовными судами в поисках добычи.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однопроходных сосредоточено в Антарктике, где климатические условия подходят для их выживания.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распределены неравномерно, что отражает особенности среды и ограниченность ареалов видов.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BirdLife International, 2022 год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численность популяций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Главу рациона составляют рыба, криль, кальмары и мелкие ракообразные, добываемые в прибрежных и океанских водах.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охотятся под водой, используя острое зрение и скорость для поимки добычи в толще воды.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Альбатросы и буревестники ловят пищу на поверхности или при нырянии, используя зрение и обоняние, а также способны преодолевать большие расстояния в поисках корма.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охота однопроходных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и заботы о потомстве
</a:t>
            </a:r>
            <a:endParaRPr lang="en-US" sz="2651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Гнездование происходит на суше в колониях, что обеспечивает защиту от морских хищников и облегчает коллективный уход.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родителя участвуют в высиживании яиц и кормлении птенцов, обеспечивая их безопасность и питание.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императорского пингвина самец вынашивает яйцо на лапах в условиях сурового холода около двух месяцев.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Самка в это время охотится на рыбу и возвращается, чтобы кормить птенца, демонстрируя сложное родительское поведение.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однопроходных: основные этапы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Биология однопроходных птиц, 2023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588" y="1555221"/>
            <a:ext cx="391500" cy="31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5338" y="151607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2088" y="1555221"/>
            <a:ext cx="391500" cy="313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колонии и социальное поведение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колониях узнают своих партнёров и птенцов по голосу и внешним признакам, что снижает количество ошибок при кормлении и ухаживании за потомством.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партнёров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жизнь обеспечивает коллективную оборону от хищников и неблагоприятных погодных условий, что существенно повышает шансы на выживание особей.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защита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 пингвинов формируются прочные социальные отношения, которые поддерживают стабильность колонии и способствуют успешному размножению.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связи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Однопроходные обладают плотным трёхслойным оперением и большим слоем подкожного жира — до трёх сантиметров у императорских пингвинов. Они способны образовывать плотные группы — «зимние круги» — для сохранения тепла в холодных климатах.
</a:t>
            </a:r>
            <a:endParaRPr lang="en-US" sz="1508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выживанию в экстремальных условиях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Теплозащита и теплообмен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Альбатросы и буревестники приспособлены к долгим перелётам и сильным ветрам. Особая форма крыла позволяет им сохранять энергию и выдерживать низкие температуры, что обеспечивает выносливость во время миграций.
</a:t>
            </a:r>
            <a:endParaRPr lang="en-US" sz="1508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Способности к выносливости и перемещению
</a:t>
            </a:r>
            <a:endParaRPr lang="en-US" sz="16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птицы являются кормом для крупных морских хищников — касаток и морских леопардов, тем самым обеспечивая энергетический ток в экосистемах.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однопроходных в океанических экосистемах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Однопроходные регулируют популяции рыбы, криля и других морских организмов, поддерживая баланс пищевых цепей и предотвращая перенаселение ключевых видов.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Экскременты пингвинов способствуют обогащению прибрежных почв, стимулируя рост бактерий и водорослей, что влияет на продуктивность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для популяций однопроходных
</a:t>
            </a:r>
            <a:endParaRPr lang="en-US" sz="2423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приводит к сокращению морского льда и изменению среды обитания, что угрожает пище и размножению видов.
</a:t>
            </a:r>
            <a:endParaRPr lang="en-US" sz="1399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климата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нефтепродукты и другие загрязняющие вещества вредят здоровью птиц, вызывая отравления и нарушения поведения.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океана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кормовой базы из-за чрезмерного рыболовства затрудняет добычу пищи и снижает численность однопроходных.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Промысел рыбы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Рыболовные сети становятся ловушками для птиц, приводя к частой гибели при случайном зацеплении — явление байкача.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лов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в кино и анимации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стали героями популярных мультфильмов и фильмов, например «Мадагаскар» и «Достать коротышку», что делает их узнаваемыми и любимыми публикой элементами природы.
</a:t>
            </a:r>
            <a:endParaRPr lang="en-US" sz="1311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Альбатрос как символ
</a:t>
            </a:r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Альбатросы часто ассоциируются со стойкостью и свободой, изображаются на почтовых марках и символизируют труд и командную работу в исследованиях и экспедициях.
</a:t>
            </a:r>
            <a:endParaRPr lang="en-US" sz="1381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Однопроходные в культуре и символике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мониторинг проводится с помощью спутниковых снимков и учётов в колониях, что позволяет отслеживать динамику численности.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Исследования, наблюдения и охрана редких видов
</a:t>
            </a:r>
            <a:endParaRPr lang="en-US" sz="2209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SAVE THE ALBATROSS направлен на предотвращение случайной гибели птиц в рыболовных сетях и сохранение ключевых популяций альбатросов.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альбатросов и буревестников внесены в Красную книгу МСОП, что подчёркивает необходимость защиты и изучения этих птиц.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программы, включая Договор об Антарктике, координируют усилия по охране среды обитания и запрету опасных видов деятельности.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0319" y="1068000"/>
            <a:ext cx="4978662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выдающиеся физические достижения отдельных видов, демонстрируя их адаптации к морской среде.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показывают высокую приспособленность и разнообразные возможности однопроходных.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3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рекорды однопроходных
</a:t>
            </a:r>
            <a:endParaRPr lang="en-US" sz="2883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птиц, 2023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 императорских пингвинов быстро замерзают на сильном морозном ветру без регулярного обогрева родителей, что подчёркивает роль коллективной заботы.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8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и интересные факты о жизни однопроходных
</a:t>
            </a:r>
            <a:endParaRPr lang="en-US" sz="2238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Буревестники ориентируются в пути, используя звёзды и запахи, что помогает им возвращаться к гнёздам на тысячи километров от берегов.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Альбатросы способны спать в полёте, одновременно контролируя движение одной половиной мозга, обеспечивая безопасность во время длительных перелётов.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99775" y="1252600"/>
            <a:ext cx="4485000" cy="27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9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Однопроходные — хранители морских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птицы играют важную роль в сохранении баланса океанических экосистем. Их защита требует совместных усилий науки и общества для устойчивого будущего мира.
</a:t>
            </a:r>
            <a:endParaRPr lang="en-US" sz="36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2026-05-07T14:07:43Z</dcterms:created>
  <dcterms:modified xsi:type="dcterms:W3CDTF">2026-05-07T14:07:43Z</dcterms:modified>
</cp:coreProperties>
</file>