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 бывают долгими и короткими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звуков помогает музыке звучать ровно и живо.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все звуки были одинаковыми, мелодия быстро надоела бы. Длительность помогает считать ритм, петь вместе и не сбиваться. Она делает музыку похожей на шаги, прыжки и остановки.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музыке нужна длительность?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нота звучит долго и как будто тянется, не спеша. Она занимает больше времени, чем короткая, и помогает музыке стать спокойной и плавной.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звуки часто слышны в колыбельных, тихих мелодиях и в конце фразы. Они будто говорят: «Не торопись, послушай меня еще чуть-чуть».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звук похож на длинную линию без резких углов. Он делает мелодию мягкой, как ровная дорожка, по которой звук катится спокойно.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длинная нота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нота звучит быстро и занимает совсем немного времени. Она сразу начинает и сразу заканчивается, как маленький прыжок или хлопок в ладоши.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звуки делают музыку бодрой, веселой и подвижной. Их часто можно услышать в плясовых, игровых и очень шустрых мелодиях.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ноты будто бегут друг за другом. Из-за них музыка становится легкой, озорной и немного похожей на веселую пробежку.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короткая нота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длинные звуки чередуются с короткими, одна и та же мелодия меняется на глазах, а точнее — на слух. Долгие ноты делают ее плавной, а короткие добавляют прыжки и движение, словно по дорожке времени идут разные шаги.
</a:t>
            </a:r>
            <a:endParaRPr lang="en-US" sz="85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два настроения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дорожку, где одни шаги широкие и медленные, а другие — маленькие и быстрые. Так и ноты живут во времени: одни тянутся долго, а другие проскакивают почти мгновенно. Музыка от этого становится очень выразительной.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как дорожка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ноты разной длины, как большие и маленькие полоски. Тогда сразу видно, где звук идет долго, а где он заканчивается быстро. Это помогает понять музыку даже без слов.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маленькие отрезки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 вместе с длительностью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нота звучит дольше всех из этой группы. Она как самый длинный гость на музыкальном празднике: приходит и не спешит уходить.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Половинная нота короче целой, но тоже звучит заметно долго. Ее удобно тянуть в спокойной мелодии, когда музыка идет ровно.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Четвертная нота звучит уже быстрее. Она часто помогает музыке идти шаг за шагом, без спешки, но и без долгой остановки.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Восьмая нота самая короткая. Она похожа на быстрый шажок, который только мелькнул — и уже убежал дальше.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знакомые длительности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длительностей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Целая нота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ступенька. Такой звук тянется долго и дает музыке спокойный, ровный ход.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Половинная нота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короче целой, но все еще звучит заметно долго. Это середина нашей лестницы времени.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Четвертная нота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длительность еще меньше. Музыка с такими нотами начинает двигаться быстрее и собраннее.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Восьмая нота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короткая ступенька. Она звучит очень быстро и делает ритм легким и подвижным.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Счет по шагам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считаем «раз, два, три, четыре», легче понять, сколько времени держать каждый звук. Счет помогает не торопиться и не убегать вперед.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нота длинная, она занимает больше счета. Ее можно тянуть на несколько чисел подряд, как будто звук немного отдыхает и не спешит.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нота использует меньше счета и быстро уступает место следующей. Из-за этого ритм получается бодрым, а музыка — очень живой.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ритм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ноты часто звучат в тихих и спокойных мелодиях. Их можно тянуть на одном дыхании, и музыка становится мягкой, как ровная линия.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длинное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настроения хорошо подходят плавные дуги, широкие линии и спокойные цвета. Они помогают сразу понять: здесь звук не спешит.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звуки в спокойных песнях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ноты делают музыку легкой, шустой и очень веселой. Они похожи на быстрые шаги, веселые прыжки и дробный бег, который то появляется, то исчезает.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маленькие значки, точки, короткие линии и яркие акценты. Такие детали сразу подскажут: здесь музыка играет быстро и озорно.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звуки в веселой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525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тишина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появляется там, где звук на мгновение исчезает. Музыка не останавливается насовсем: она просто делает вдох и готовится к следующему звуку.
</a:t>
            </a:r>
            <a:endParaRPr lang="en-US" sz="1345" dirty="0"/>
          </a:p>
        </p:txBody>
      </p:sp>
      <p:sp>
        <p:nvSpPr>
          <p:cNvPr id="8" name="Text 1"/>
          <p:cNvSpPr txBox="1"/>
          <p:nvPr/>
        </p:nvSpPr>
        <p:spPr>
          <a:xfrm>
            <a:off x="3387600" y="935100"/>
            <a:ext cx="30150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бывает разной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ноты, пауза может быть короткой или длинной. Одни паузы длятся совсем недолго, другие помогают задержать тишину и сделать музыку выразительнее.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64850" y="3345000"/>
            <a:ext cx="3091800" cy="10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помогает слушать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мелодии есть паузы, звуки слышны яснее. Тишина разделяет музыкальные мысли, как пробелы в тексте помогают читать без спешки.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тоже имеет длительность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длинный звук оборвать слишком рано, мелодия звучит торопливо и ломано. Слушателю становится труднее уловить, куда движется музыка.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короткую ноту тянуть слишком долго, ритм начинает спотыкаться. Тогда песня теряет свой бодрый шаг и перестает звучать ровно.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длительность помогает всем исполнителям держаться вместе. Каждый знает, когда начинать звук и когда его отпустить, чтобы не сбиться.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ноты звучат столько, сколько нужно, мелодия получается красивой и понятной. Даже простая песенка тогда звучит уверенно, как дружный хор.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путать длительности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44" y="3085650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1113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Потянулся звук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нота удобна там, где нужно спеть протяжно. Она помогает удержать мелодию в памяти, потому что звук звучит спокойно и долго.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нота звучит легко и проворно. Она делает песенку похожей на живой разговор, где один звук быстро отвечает другому.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песнях длинные и короткие ноты легко сопровождать шагами, хлопками и поворотами. Так мелодию веселее петь и запоминать.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беседу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звуки чередуются, песенка будто разговаривает сама с собой. Один звук тянется, а следующий отвечает коротко и ясно.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песенки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рядом с нами каждый день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поет тихо и медленно, а некоторые звуки тянутся очень долго. Кажется, будто сама комната становится мягче и спокойнее. В такой сцене хорошо видны плавные линии и спокойные музыкальные знаки.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перед сном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шагают под веселую мелодию, и короткие звуки будто подскакивают вместе с ними. Здесь легко представить быстрые хлопки, маленькие ноты и яркие акценты, которые прыгают по странице.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песенка на прогулке
</a:t>
            </a:r>
            <a:endParaRPr lang="en-US" sz="1009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можно заметить не только в песне. Тикание часов, шаги по дорожке и дружные хлопки тоже помогают почувствовать, что одни звуки звучат дольше, а другие исчезают почти сразу.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шаги и хлопки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кружок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нот головка нарисована без закраски. Такой знак помогает заметить, что звук обычно длится дольше, чем у маленькой закрашенной ноты.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головка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другой ноты головка заполнена цветом. Она выглядит плотнее и чаще показывает более короткое звучание, поэтому глаз быстро ловит разницу.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Палочка и хвостик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нот есть палочка, а иногда и хвостик. Эти детали подсказывают, как именно нота записана и помогают читать музыку без лишней путаницы.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становится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замечаешь форму ноты, легче понять ее длительность. Музыкант читает знак почти с первого взгляда и сразу знает, как долго тянуть звук.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записи мелодии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Долгую ноту удобно показывать протяжным жестом. Рука движется медленно и спокойно, как будто тянет одну длинную музыкальную линию.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Короткую ноту можно показать хлопком, шагом или быстрым кивком. Движение получается резким и точным, словно звук сам торопится закончиться.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такие жесты вместе со счетом, ритм запоминается лучше. Тело помогает не только услышать длительность, но и почувствовать 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можно почувствовать движением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внимательность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ряд нот и найди, какая из них тянется дольше. Иногда длинный звук стоит рядом с коротким, и тогда нужно быть особенно внимательным, чтобы не перепутать их.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сравнивать ноты по длине, стрелкам и цвету. Если один знак длиннее, а другой короче, мелодию легче прочитать глазами и потом точно исполнить.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оркестре каждый музыкант должен удерживать свою ноту столько, сколько нужно. Если все считают одинаково, мелодия звучит ровно и дружно.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Дирижер показывает, когда звук надо тянуть, когда отпустить и где сделать паузу. Его жесты помогают всем играть вместе, будто один большой инструмент.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поспешит, общий ритм может рассыпаться. Тогда музыка уже не звучит как единая история, а превращается в путаницу отдельных звуков.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длительности совпадают, оркестр звучит красиво и уверенно. Слушателю легко следить за мелодией, потому что каждый звук встал на свое место.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музыка в оркестре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слушать не только сам звук, но и то, как долго он длится. Тогда музыка начинает открывать свои секреты, словно говорит на понятном языке.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различать длинные ноты, короткие ноты и паузы, ритм становится яснее. Сразу легче хлопать в такт, подпевать и не терять счет.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слушатель, тем интереснее ему музыка. Он замечает, как звуки будто спорят, отвечают друг другу и строят веселую музыкальную дорожку.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музыкальная привычка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звуки делают мелодию плавной, короткие добавляют ей прыжок, а паузы дают передышку. Вместе они создают ритм, который хочется слушать, хлопать и повторять.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и короткие ноты делают музыку живой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2026-05-24T18:39:12Z</dcterms:created>
  <dcterms:modified xsi:type="dcterms:W3CDTF">2026-05-24T18:39:12Z</dcterms:modified>
</cp:coreProperties>
</file>