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обычай гостеприимства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встреча, хлеб-соль и добрые слова.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обычай гостеприимства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— это старая и очень добрая традиция русского народа. Оно помогало путнику и гостю почувствовать тепло, заботу и спокойствие. В сказках, пословицах и рассказах для детей этот обычай встречается очень часто.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гостеприимство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— это умение встретить человека по-доброму: поздороваться, пригласить войти и показать, что ему рады в доме.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доме гостя угощали хлебом, чаем и пирогами, а за столом говорили спокойно и уважительно, без лишней спешки.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обычай учит не только угощать, но и замечать настроение другого человека, быть внимательным, вежливым и заботливым.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встречали гостя у порога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Почётный знак на рушнике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торжественно приносили хлеб-соль на красивом полотенце. Каравай лежал спокойно и нарядно, будто сам говорил: «Заходи, добрый человек». Рядом уместно смотрятся деревянный дом, стол и дружная семья.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его уже ждали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не в стороне, а прямо у двери или у ворот. Хозяин или хозяйка первыми здоровались, улыбались и приглашали пройти в дом. В такой встрече сразу чувствовались радость, уважение и настоящее домашнее тепло.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29804"/>
            <a:ext cx="282900" cy="25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хлеб и соль были важны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основа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 русском доме считался самым главным продуктом. Он означал достаток, труд и заботу семьи, поэтому разделить хлеб с гостем было большой честью.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— знак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в старину была ценной, и её берегли. Когда ею встречали гостя, это показывало особое уважение, доверие и доброе расположение.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— мир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соль вместе означали мир, дружбу и открытое сердце хозяев. Такой знак без слов говорил: «Мы рады тебе и желаем добра».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проходила встреча гостя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русском доме соединялись приветствие, угощение и добрые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и чайный стол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постепенно становится заметной частью русского быта. Он помогает делать чай горячим и собирает людей вокруг стола.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превращается в любимый семейный и гостевой обычай. За столом ставят баранки, варенье, пироги и другие угощения.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 чаем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 спешат, а спокойно разговаривают, делятся новостями и отдыхают. Такой стол делает встречу особенно тёплой и домашней.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русского 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печь и просторная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доме главной помощницей была печь: она грела, кормила и создавала уют. Рядом стояли лавки, стол и простая посуда. Всё было устроено так, чтобы людям было удобно жить и принимать гостей.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 и домашний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Вышитые полотенца, аккуратно расставленные вещи и чистый стол сразу создавали ощущение заботы. Такой порядок показывал, что хозяева берегут свой дом. Даже простая комната выглядела светлой и приветливой.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где рады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с самоваром и тёплой печью выглядела не богато, но очень душевно. В ней легко представить семью, которая собирается вместе, ждёт гостя и говорит ему добрые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61586"/>
            <a:ext cx="244200" cy="21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гостя и хозяев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«добро пожаловать» помогают начать встречу дружелюбно. Они сразу показывают гостю, что его заметили и ему рады.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«проходите» и «милости просим» звучат очень тепло. С ними гость чувствует себя спокойно, будто его действительно ждали.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«угощайтесь» и «пожалуйста» делают стол ещё добрее. Они как будто говорят: «Берите, не стесняйтесь, всё приготовлено от души».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завершает встречу красиво и вежливо. Оно помогает сохранить хорошее настроение и оставить о себе приятное впечатление.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на праздниках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семейных праздниках гостеприимство было особенно заметно: стол старались сделать красивым и щедрым. Хозяева хотели показать, что гостю в доме рады по-настоящему.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свадьбах, Масленице и других торжествах угощения становились главным знаком внимания. Блины, пироги, чай и сладости собирали всех вместе за одним столом.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говорила без длинных речей: «Мы делимся с тобой самым лучшим». Это делало встречу торжественной, весёлой и очень тёплой.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радость была в том, что праздник соединял людей. Дети и взрослые видели: добрый стол и добрые слова делают день запоминающимся.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одежда на празднике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в красивых костюмах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встречает гостей у праздничного стола, где уже ждут угощения и горячий чай. Мужчины в рубахах, женщины в платках, а дети с любопытством рассматривают узоры на одежде. Всё вокруг создаёт ощущение радости и торжества.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светлой комнате стоят дети и взрослые в нарядных рубахах и сарафанах. На поясе у хозяйки яркая вышивка, а у ребят — весёлые платки и ленты. Рядом блестит самовар, и весь стол будто приглашает к доброй беседе.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 этот обычай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учило замечать другого человека, встречать его без спешки и говорить приветливо. Ребёнок видел, что добрый хозяин сначала заботится о госте, а уже потом о своих делах.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обычай показывал, как важно делиться тем, что есть в доме, и не жалеть угощения. Щедрость делала встречу тёплой, а людей — ближе и дружелюбнее друг к другу.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воспитывало уважение к старшим, терпение и аккуратность за столом. Дети учились не перебивать, благодарить и вести себя спокойно, чтобы всем в доме было приятно.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уроке удобно взять именно две короткие пословицы: их легко прочитать, понять и запомнить. Они сразу показывают, что гостеприимство в русском доме считалось важным правилом.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фольклор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быстро запомнить, что добрый хозяин рад гостю.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в торжественные моменты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Почётная встреча у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ворот стоит семья, а на вышитом полотенце лежит каравай с солью. Гость принимает хлеб-соль с уважением, и все улыбаются. Такой момент сразу показывает, что в доме его ждали с добрым сердцем и открытой душой.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 за праздничным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 или большом празднике хлеб-соль ставят в центр стола, как самый почётный знак. Рядом сияют тарелки, цветы и нарядные платки. Эта старая традиция делает встречу особенно важной и красивой.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похожи обычаи разных народов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гостя стараются встретить приветливо, посадить за стол и предложить напиток или угощение. Это простой знак уважения, который понятен без лишних слов.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народов ценят внимание, заботу и дружелюбие. Когда хозяин встречает гостя с улыбкой, он показывает, что в этом доме рады человеку.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гостеприимство особенно связано с уютом, спокойной беседой и семейным теплом. Гость чувствует себя почти как дома, а это нравится всем.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встречу сопровождают песни, разговоры и хорошее настроение. Такой обычай делает праздник живым и запоминающимся, потому что радость в нём делят вместе.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хороший гость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русском доме сохраняют уважение, спокойствие и доброжелательность при встрече гостей.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встреча тоже держится на простых знаках внимания — улыбке, вежливых словах и заботе о человеке. Даже маленькое угощение помогает создать тёплую атмосферу, где всем приятно общаться.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обычай живёт в семейных чаепитиях, днях рождения и школьных праздниках. Вместо каравая на столе могут стоять торт, фрукты или печенье, но смысл остаётся прежним: гостю рады.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традиция сохраняется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помогает человеку почувствовать, что его ждут и ценят. Когда хозяева встречают доброжелательно, в доме сразу становится спокойнее и радостнее.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передаётся в семье из поколения в поколение. Дети видят, как бабушки и родители здороваются, угощают и благодарят, и запоминают эти правила.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учит делиться и не быть равнодушным. Простое угощение, чашка чая или доброе слово показывают, что важно думать не только о себе.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привычкам люди легче находят общий язык. Традиция остаётся живой, потому что она делает общение тёплым, понятным и нужным каждому дому.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обычая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хороший пример поведения в жизни. Если быть вежливым, щедрым и доброжелательным, можно подарить другим хорошее настроение без всяких чудес.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гостеприимство напоминает: доброта часто живёт в простых вещах — в хлебе, чае, улыбке и тёплом слове. Именно они делают встречу по-настоящему радостной.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обычай учит уважать гостя и заботиться о нём. Когда человек чувствует внимание, он отвечает благодарностью, и в доме становится дружно и спокойно.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самое главное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обычай гостеприимства учит встречать людей с уважением, щедростью и добрым словом. Он делает дом тёплым, а общение — радостным и дружелюбным.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2026-05-24T04:33:14Z</dcterms:created>
  <dcterms:modified xsi:type="dcterms:W3CDTF">2026-05-24T04:33:14Z</dcterms:modified>
</cp:coreProperties>
</file>