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вещества неживой природы и их роль в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вещества неживой природы поддерживают жизнь и развитие организмов.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веществ неживой природы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неживой природы — это природные химические компоненты, не созданные организмами, но необходимые им для жизнедеятельности: вода, кислород, углекислый газ, минеральные соли и другие.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так важна для жизни?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от 60% до 80% массы тела большинства существ, обеспечивая необходимую среду для биохимических реакций, и поддерживая структуру клеток и тканей.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главный компонент живых организмов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растворяет вещества, транспортирует питательные элементы и участвует в регулировании температуры тела, играя ключевую роль в поддержании жизнедеятельности каждого организма.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воды в обмене веществ и терморегуляции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дыхательная основа жизни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 свою очередь, выделяют кислород при фотосинтезе, поддерживая атмосферный баланс и жизнь на планете.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происходит окисление органических веществ с использованием кислорода, что высвобождает энергию для жизненных процессов.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занимает около 21% атмосферы и необходим для аэробного дыхания животных, растений и человека, обеспечивая энергетический обмен.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водного цикла на Земле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минералов и солей для жизни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минералов, таких как кальций и железо, в почве и воде обеспечивает доступ живым организмам к жизненно важным веществам через корни растений и пищу.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в почве и воде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входит в состав хлорофилла и важен для фотосинтеза, что позволяет растениям превращать солнечный свет в энергию.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магния в растениях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участвует в формировании скелета и зубов у животных и человека, обеспечивая прочность и правильное функционирование костной ткани.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для костей и зубов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клеточную структуру и регулирует температуру тела, что важно для здоровья и развития всех видов.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живых организмов состоят из воды более чем наполовину, что объясняет её критическое значение для жизни.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воды в разных организмах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составляет около 0,04% атмосферы и служит сырьем для фотосинтеза у растений, обеспечивая производство органических веществ.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его концентрации влияет на природные процессы, поэтому важен контроль за выбросами CO2 человеком.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газ поддерживает баланс газов в атмосфере, что важно для стабильности климата и жизнедеятельности всех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углекислого газа в природе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веществ и их роли в биологических процессах.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малые количества этих веществ крайне важны для жизни и здоровья организмов.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стандарт 2023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вещества неживой природы и их функции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7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и микроэлементы: функции и примеры
</a:t>
            </a:r>
            <a:endParaRPr lang="en-US" sz="3778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Кальций, калий, магний и фосфор входят в состав костей, мышц и участвуют в обменных процессах, поддерживая основные функции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— строительные материалы организма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цинк, йод и медь необходимы в небольших количествах для работы ферментов, синтеза гормонов и поддержания иммунитета.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— жизненно важные катализаторы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показывает, как макро- и микроэлементы представлены в тканях и органах, подчёркивая их разные, но взаимодополняющие роли.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элементов в организме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растений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основу цитоплазмы и клеточного сока, поддерживая структуру клетки и обеспечивая необходимые условия для обмена веществ в растениях.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тургор — внутреннее давление, сохраняющее форму клеток и предотвращающее увядание и сморщивание листьев и стеблей.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важнейшим компонентом фотосинтеза, участвуя в химических реакциях и обеспечивая образование органических веществ.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Транспортирует растворённые минеральные соли и сахарозу, необходимые для роста и развития, по проводящим тканям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состоит из кислорода (21%) и азота (78%), а также вспомогательных газов, таких как аргон, углекислый газ и водяной пар.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газы, хоть и в малых количествах, участвуют в регуляции климатических и биологических процессов на Земле.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является незаменимым элементом для синтеза аминокислот и белков у растений, а через них — у животных и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клеточного дыхания — процесса получения энергии для жизнедеятельности всех аэробных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смесь газов для организма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животных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— ключевые компоненты костных тканей у позвоночных, обеспечивающие прочность и устойчивость скелета. Их недостаток приводит к нарушению роста и деформации костей.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и фосфора в формировании скелета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необходим для синтеза гормонов щитовидной железы, которые регулируют метаболизм, рост и развитие организма. Его дефицит вызывает серьезные нарушения здоровья.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и гормональная регуляция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 — белка, переносящего кислород. Оно важно для поддержания нормального уровня энергии и предотвращения анемии у животных.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для крови и энергии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нормы обеспечивают оптимальное функционирование организма и профилактику заболеваний, связанных с обезвоживанием и нарушением солевого обмена.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рекомендуемых норм предотвращает негативные последствия дефицита и избытка воды и соли для здоровья подростков.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потребность подростков в воде и соли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ВОЗ, 2022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остатки и гумус в почве улучшают её структуру и способствуют удержанию влаги и питательных веществ.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почвы влияет на её плодородие, определяя доступность важных элементов, таких как кальций, магний и фосфор.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разнообразные минералы, соли и микроэлементы, которые растения поглощают через корни для питания и роста.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источник минеральных веществ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круговорот веществ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усваивают воду, кислород, минералы и другие вещества из окружающей среды для построения тканей и поддержания жизнедеятельности.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веществ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вещества в обменных процессах, выделяя отходы и углекислый газ обратно в среду.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и выделение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организма микроорганизмы разлагают органику, превращая её в минеральные соединения, доступные для новых растений.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и разложение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возвращаются в почву, воду и атмосферу, завершая цикл и поддерживая баланс экосистемы.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среду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минеральных веществ и его последствия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кальция приводит к хрупкости костей, развитию остеопороза и повышенному риску переломов. Особенно это опасно в детском и пожилом возрасте.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Ломкость костей из-за нехватки кальция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Железодефицитная анемия вызывает снижение кислородной емкости крови, что приводит к слабости, утомляемости и ухудшению внимания.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и усталость при дефиците железа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Йододефицит вызывает нарушение синтеза гормонов, что ведет к замедлению роста, снижению умственной активности и проблемам с обменом веществ.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щитовидной железы при недостатке йода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382" y="1612725"/>
            <a:ext cx="373758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веществ на растения и животных: примеры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основных веществ критически важен для здоровья растений и животных. Каждый элемент выполняет определённые функции в организме.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веществ обеспечивает нормальное функционирование всех живых организмов и стабильность экосистем.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природный баланс веществ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и охрана окружающей среды помогают сохранить природный баланс веществ и здоровье экосистем.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изменяют минералогический состав почв, что приводит к ухудшению роста и гибели растений.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химическими веществами снижает содержание жизненно важных элементов для растений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неживой природы являются основой жизни. Сохранение их баланса — ключ к здоровью экосистем и устойчивому будущему Земли.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баланса живого и неживого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2026-05-09T21:14:35Z</dcterms:created>
  <dcterms:modified xsi:type="dcterms:W3CDTF">2026-05-09T21:14:35Z</dcterms:modified>
</cp:coreProperties>
</file>