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 1 классе: первые шаги в мир букв, слов и предложений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слова и первые тексты открывают школьнику мир чтения и письма.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первокласснику нужен русский язык
</a:t>
            </a:r>
            <a:endParaRPr lang="en-US" sz="3195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помогает ребёнку научиться читать, писать и ясно выражать мысли. На уроках первоклассник знакомится с алфавитом, звуками, слогами и простыми текстами, а ещё учится замечать, как устроена речь и как красиво звучит родное слово.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на ярких карточках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Первоклассник запоминает буквы не по списку, а в живой игре. Яркие карточки, азбука и подписи помогают увидеть знакомые знаки в словах и быстрее читать короткие слоги. Так алфавит перестаёт быть скучным рядом символов и становится настоящим ключом к книгам.
</a:t>
            </a:r>
            <a:endParaRPr lang="en-US" sz="1140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Азбука, которую хочется листать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буквы часто встречаются в больших плакатах, учебниках и на страницах азбуки. Ребёнок рассматривает их, сравнивает похожие знаки и ищет уже знакомые. Это особенно важно, когда нужно уверенно читать первые слова без лишней спешки и догадок.
</a:t>
            </a:r>
            <a:endParaRPr lang="en-US" sz="1140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слова из знакомых букв
</a:t>
            </a:r>
            <a:pPr algn="ctr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буквы уже узнаются, из них складываются короткие слоги и простые слова. Ученик видит, как из отдельных знаков появляется смысл: название предмета, имя, знакомое действие. Именно в этот момент чтение начинает радовать, а не пугать.
</a:t>
            </a:r>
            <a:endParaRPr lang="en-US" sz="114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Алфавит: 33 буквы, с которых начинается чтение
</a:t>
            </a:r>
            <a:endParaRPr lang="en-US" sz="27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буквы — не одно и то же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мы слышим ушами, а букву видим глазами и пишем рукой. Поэтому одно и то же слово сначала надо внимательно произнести, а потом уже записывать без спешки.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«мама» четыре звука, и каждый из них можно услышать отдельно. Но на письме используются буквы, которые передают эти звуки в тетради.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Первоклассник учится сравнивать звучание слова и его запись. Это помогает не путать количество звуков и букв и замечать, почему слова иногда пишутся не так, как слышатся.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буква встречается в разных словах, но каждый раз помогает складывать новое слово. Так ребёнок постепенно понимает, как работает русский язык.
</a:t>
            </a:r>
            <a:endParaRPr lang="en-US" sz="11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первоклассник работает со словом
</a:t>
            </a:r>
            <a:endParaRPr lang="en-US" sz="24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учебных действий на уроке русского языка в 1 классе
</a:t>
            </a:r>
            <a:endParaRPr lang="en-US" sz="90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77" y="2038700"/>
            <a:ext cx="552900" cy="5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32475"/>
            <a:ext cx="552900" cy="5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605" y="2112842"/>
            <a:ext cx="552900" cy="49146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Слоги: удобные кусочки слова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на хлопках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хлопают в ладоши и слышат, сколько частей есть в слове. Такой способ помогает не гадать, а действительно почувствовать слоги и спокойно прочитать слово по кусочкам.
</a:t>
            </a:r>
            <a:endParaRPr lang="en-US" sz="119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Разрезаем слово на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— это удобная маленькая часть слова, с которой легче работать. Когда слово делится на части, читать становится проще, а длинные слова уже не кажутся такими страшными.
</a:t>
            </a:r>
            <a:endParaRPr lang="en-US" sz="1132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без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слогам первоклассник читает медленнее, но точнее. Он не перескакивает через буквы и лучше понимает, как слово звучит целиком.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и согласные звуки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звуки тянутся голосом, поэтому их легко пропеть. Они делают слово звучным и помогают услышать его ритм, как маленькую песенку на уроке.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произносятся с преградой во рту, поэтому звучат короче и чётче. Вместе с гласными они собирают слово в ясную и понятную форму, а цветные схемы помогают это увидеть.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 письменные буквы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буквы ребёнок видит в книгах, на карточках и в учебнике. Они помогают быстро узнавать знакомые слова и читать крупный, чёткий текст без лишних трудностей.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буквы нужны для работы в тетради. Первоклассник учится соединять их в аккуратные слова и постепенно привыкает к красивому, разборчивому почерку.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форм одной буквы помогает не путать похожие знаки. Это особенно полезно, когда печатная и письменная буквы немного отличаются по виду.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пишется буква в тетради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Поэтапная работа первоклассника над аккуратным письмом
</a:t>
            </a:r>
            <a:endParaRPr lang="en-US" sz="98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462" y="1736867"/>
            <a:ext cx="351347" cy="401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568" y="3933947"/>
            <a:ext cx="482270" cy="3858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8425" y="2832747"/>
            <a:ext cx="401539" cy="40153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начинается с большой буквы
</a:t>
            </a:r>
            <a:endParaRPr lang="en-US" sz="3182" dirty="0"/>
          </a:p>
        </p:txBody>
      </p:sp>
      <p:sp>
        <p:nvSpPr>
          <p:cNvPr id="7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03744" y="1739421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выражает законченную мысль, поэтому его легко услышать целиком. Первое слово в нём пишется с большой буквы, и это сразу помогает увидеть начало.
</a:t>
            </a:r>
            <a:endParaRPr lang="en-US" sz="1009" dirty="0"/>
          </a:p>
        </p:txBody>
      </p:sp>
      <p:sp>
        <p:nvSpPr>
          <p:cNvPr id="9" name="Text 3"/>
          <p:cNvSpPr txBox="1"/>
          <p:nvPr/>
        </p:nvSpPr>
        <p:spPr>
          <a:xfrm>
            <a:off x="3481312" y="3928630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с интонацией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текст может звучать по-разному. Первоклассник учится читать его так, чтобы интонация совпадала со знаком в конце и смысл был понятен без догадок.
</a:t>
            </a:r>
            <a:endParaRPr lang="en-US" sz="1005" dirty="0"/>
          </a:p>
        </p:txBody>
      </p:sp>
      <p:sp>
        <p:nvSpPr>
          <p:cNvPr id="10" name="Text 4"/>
          <p:cNvSpPr txBox="1"/>
          <p:nvPr/>
        </p:nvSpPr>
        <p:spPr>
          <a:xfrm>
            <a:off x="2121789" y="2835295"/>
            <a:ext cx="233102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 конце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предложения ставят точку, вопросительный или восклицательный знак. По этому знаку ребёнок понимает, спокойно ли говорится фраза, задаётся ли вопрос или звучит радость.
</a:t>
            </a:r>
            <a:endParaRPr lang="en-US" sz="9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 конце предложения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ставится там, где мысль спокойно завершилась: она словно говорит читателю «всё понятно». Вопросительный знак нужен, когда хочется узнать что-то новое и получить ответ.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 передаёт удивление, радость или сильное чувство. Один и тот же текст с разными знаками звучит по-разному, как будто меняет настроение.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слова: их нужно запомнить
</a:t>
            </a:r>
            <a:endParaRPr lang="en-US" sz="35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видит слово, произносит его вслух и замечает, как оно звучит. Так легче услышать, что написание не всегда совпадает со звучанием.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запоминаем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показывает трудное место, а ученик несколько раз повторяет слово, сравнивает его с образцом и старается удержать правильное написание в памяти.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пишем без 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тренировки слово записывают в тетрадь, проверяют по образцу и повторяют ещё раз. Постепенно оно становится знакомым и перестаёт путать.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написание простого слова
</a:t>
            </a:r>
            <a:endParaRPr lang="en-US" sz="227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на уроке помогает первокласснику не угадывать, а проверять слово шаг за шагом.
</a:t>
            </a:r>
            <a:endParaRPr lang="en-US" sz="9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коротких текстов и маленьких историй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Книжка про школу и друзей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живёт короткий рассказ о том, как дети идут в класс, здороваются и находят новые карандаши. Текст небольшой, но в нём есть весёлое настроение и знакомые слова, поэтому читать его вслух приятно и не страшно.
</a:t>
            </a:r>
            <a:endParaRPr lang="en-US" sz="1031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Загадка, которая щекочет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читает загадку и сразу ищет подсказки в словах. Ответ обычно прячется рядом — в признаках предмета, цвете или форме. Такие тексты учат быть внимательным, а заодно вызывают улыбку, когда догадка наконец найдена.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Считалка на одной страничке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Считалка помогает читать ритмично, почти как в игре. Слова короткие, строки легко запоминаются, а герои могут превращаться в зайцев, мячики или смешных человечков. От этого чтение становится живым и очень любимым.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говорить точно и красиво
</a:t>
            </a:r>
            <a:endParaRPr lang="en-US" sz="3229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слово помогает назвать предмет так, чтобы его сразу поняли: не просто «цветок», а «жёлтый цветок» или «высокий цветок».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Слова-признаки помогают описывать людей и вещи: дом может быть большой, книга — интересная, день — тёплый, а настроение — весёлое.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Слова-действия делают речь живой: ребёнок не просто идёт, а шагает, бежит, спешит или осторожно крадётся, как маленький исследователь.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 больше, ребёнку легче отвечать полными фразами, пересказывать текст и не делать долгих пауз в поиске нужного выражения.
</a:t>
            </a:r>
            <a:endParaRPr lang="en-US" sz="119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работа с текстом на уроке
</a:t>
            </a:r>
            <a:endParaRPr lang="en-US" sz="237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ведёт детей от первого знакомства с текстом к его пониманию и короткому пересказу.
</a:t>
            </a:r>
            <a:endParaRPr lang="en-US" sz="9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на уроке — это часть обучения
</a:t>
            </a:r>
            <a:endParaRPr lang="en-US" sz="3206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первоклассник путает похожие буквы или пропускает их в слове, это означает, что навык только формируется. Ошибка — не беда, а подсказка, на что обратить внимание ещё раз.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забывает заглавную букву в начале предложения или ставит точку не там, где нужно. Такие неточности помогают заметить правило в действии, а не только слышать о нём.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ошибка исправлена, слово и правило запоминаются лучше. Поэтому на уроке важно не торопиться, перечитывать написанное и спокойно проверять себя, как настоящий юный редактор.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помогает в жизни каждый день
</a:t>
            </a:r>
            <a:endParaRPr lang="en-US" sz="2779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письмо нужны не только в школе: ребёнок читает вывески, понимает короткие записи, подписывает рисунки и может сам записать важное слово в тетрадь.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навыки помогают и дома, и в библиотеке, и в общении с людьми. Чем увереннее первоклассник читает и пишет, тем легче ему выполнять задания и узнавать новое.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учится первоклассник к концу темы
</a:t>
            </a:r>
            <a:endParaRPr lang="en-US" sz="3322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узнаёт буквы, различает их названия и уверенно находит знакомые знаки в словах, слогах и коротких предложениях.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читает простые слова, пишет отдельные буквы и пробует записывать небольшие предложения, стараясь делать это аккуратно и разборчиво.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Первоклассник понимает, зачем нужны точка, вопросительный и восклицательный знаки, и замечает, как они меняют смысл и настроение фразы.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темы ребёнок читает смелее, слышит слово внимательнее и увереннее работает в тетради, словно у него появился свой первый ключик к книгам.
</a:t>
            </a:r>
            <a:endParaRPr lang="en-US" sz="11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 1 классе: начало большой дороги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открывает первокласснику дорогу к чтению, письму и пониманию книг. Шаг за шагом ребёнок становится внимательнее, смелее и радуется каждому новому слову.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2026-05-21T15:38:57Z</dcterms:created>
  <dcterms:modified xsi:type="dcterms:W3CDTF">2026-05-21T15:38:57Z</dcterms:modified>
</cp:coreProperties>
</file>