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Распутин. «Деньги для Марии» — первая повесть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крупная повесть Распутина о совести, долге и человеческой помощи.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1960-х и деревенская проза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1960-е годы советская проза особенно внимательно смотрела на деревню, послевоенный быт и нравственный выбор человека. Распутин стал одним из самых заметных авторов этого направления, где личная ответственность и связь с родной землёй выходят на первый план.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и место повести в творчестве Распутина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«Деньги для Марии» стала дебютной повестью писателя и сразу выделила его среди молодых авторов точностью наблюдения и серьёзностью нравственной проблематики.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этом тексте заметны будущие ключевые темы Распутина: совесть, сострадание, долг перед близкими и цена каждого поступка, особенно в трудной ситуации.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переход от публицистического опыта к зрелой психологической прозе, где внешне простой сюжет раскрывает глубокий моральный конфликт.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деревня и пространство повести
</a:t>
            </a:r>
            <a:endParaRPr lang="en-US" sz="2862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и замкнутость жизни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повести связано с сибирской деревней, где зима, расстояния и нехватка транспорта делают любую помощь трудной. Несколько часов дороги здесь ощущаются как серьёзное испытание.
</a:t>
            </a:r>
            <a:endParaRPr lang="en-US" sz="1544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пространство не просто обозначает место действия. Оно усиливает чувство бедности, изоляции и постоянной зависимости человека от суровых условий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часть конфликта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 в конфликте
</a:t>
            </a:r>
            <a:endParaRPr lang="en-US" sz="269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и их роль в общем нравственном испытании.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беда одной семьи превращается в испытание для всей деревни: каждый персонаж показывает свою меру человечности или равнодушия.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«Деньги для Марии» (1967)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повести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В. Распутина «Деньги для Марии»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как нравственная и бытовая катастрофа
</a:t>
            </a:r>
            <a:endParaRPr lang="en-US" sz="266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хозяйство семьи и делает её зависимой от чужой помощи. Для крестьянского мира такая потеря равна угрозе самому основанию жизни и привычному укладу.
</a:t>
            </a:r>
            <a:endParaRPr lang="en-US" sz="1573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резко выявляет, кто способен откликнуться сразу, а кто начинает считать выгоду и риски. Так бытовая трагедия превращается в проверку совести.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не только материальный ущерб, но и чувство унижения, когда просить приходится тем, кто привык жить собственным трудом и не ждать подаяния.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пожар Распутин показывает: уязвимость семьи в деревне связана не с единичной неудачей, а с хрупкостью всего жизненного порядка.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Степан: образ ответственности и внутреннего напряжения
</a:t>
            </a:r>
            <a:endParaRPr lang="en-US" sz="218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долга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действует не ради себя: он пытается спасти семью и не допустить, чтобы Мария осталась без поддержки и достоинства.
</a:t>
            </a:r>
            <a:endParaRPr lang="en-US" sz="147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Нежелание просить
</a:t>
            </a:r>
            <a:pPr algn="ctr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сдержан и немногословен, поэтому сама необходимость обращаться за помощью даётся ему тяжело и вызывает внутренний стыд.
</a:t>
            </a:r>
            <a:endParaRPr lang="en-US" sz="134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денег превращаются в трудную дорогу по знакомым и незнакомым домам, где каждое слово и пауза имеют значение.
</a:t>
            </a:r>
            <a:endParaRPr lang="en-US" sz="147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совести других
</a:t>
            </a:r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Степана раскрывается главный вопрос повести: кто откликнется по-человечески, а кто спрячется за осторожностью и равнодушием.
</a:t>
            </a:r>
            <a:endParaRPr lang="en-US" sz="12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людей на чужую беду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не только сам факт помощи, но и разницу между искренним участием и формальным согласием.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беда, тем отчётливее видна нравственная позиция человека: поддержка, осторожность и отказ разделяют людей по совести.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«Деньги для Марии» (1967); интерпретация типов поведения по тексту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как образ беззащитности и достоинства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изображена не только как пострадавшая от пожара, но и как нравственный центр семьи, чьё молчаливое страдание придаёт истории особую силу.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с женской уязвимостью в деревенском быту: тяжёлый труд, забота о доме и зависимость от решений близких часто остаются незаметными.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пассивности Мария сохраняет внутреннее достоинство. Именно это делает её образ особенно значимым для понимания гуманистического смысла повести.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в повести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 повести становятся не просто средством расчёта, а мерой человеческого участия: через них видно, способен ли человек откликнуться на чужую беду без оглядки на выгоду.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нехватка денег подчёркивает хрупкость деревенского быта, где одна потеря легко превращается в семейную катастрофу и ставит людей перед необходимостью срочно искать помощь.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отдаёт последнее из чувства долга, кто-то помогает осторожно и неохотно, а кто-то прикрывает равнодушие рассудительными словами, избегая прямого отказа.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денежный вопрос у Распутина раскрывает не экономику, а нравственный выбор: как человек ведёт себя, когда от его решения зависит судьба другого.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коллектив и нравственная среда
</a:t>
            </a:r>
            <a:endParaRPr lang="en-US" sz="2792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общины
</a:t>
            </a:r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существует как тесный мир, где люди знают друг друга и не могут полностью отгородиться от чужих проблем.
</a:t>
            </a:r>
            <a:endParaRPr lang="en-US" sz="109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Марии случается несчастье, оно сразу становится делом не только близких, но и всей деревенской среды.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беды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Односельчане реагируют по-разному: кто-то сочувствует, кто-то медлит, кто-то отстраняется, и это показывает не единство, а внутреннюю неоднородность общины.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показывает: деревня сохраняет человеческую силу лишь там, где взаимовыручка оказывается важнее страха, усталости и расчёта.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взаимосвязь
</a:t>
            </a:r>
            <a:endParaRPr lang="en-US" sz="296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соединяются в одном событии и усиливают друг друга, поэтому частная история семьи приобретает обобщённый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центре повести стоит не быт сам по себе, а нравственная проверка человека в условиях бедности и зависимости от других.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В. Распутина «Деньги для Марии» (1967), тематическое распределение носит интерпретационный характер.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деталь и эмоциональная атмосфера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убеждает точностью бытовых штрихов: холод, снег, дорога, тесный дом, усталые разговоры и нехватка денег создают ощущение подлинной, почти осязаемой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конкретность не украшает текст, а делает чувство тревоги сильнее: суровый зимний пейзаж и скромный крестьянский быт подчёркивают тяжесть испытания и сдержанность героев.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конфликт: от беды к выбору
</a:t>
            </a:r>
            <a:endParaRPr lang="en-US" sz="289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«Деньги для Марии» показывает, как внешняя нужда превращается в нравственную проверку людей.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ранней прозы Распутина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пишет просто и точно: его фразы звучат естественно, без книжной вычурности, а разговорная интонация помогает передать живую речь деревенских людей и их характеры.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состояние героев раскрывается через жесты, паузы, детали поведения и недосказанность, поэтому читатель сам считывает напряжение, стыд, усталость и внутреннюю борьбу.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навязывает оценку напрямую: сдержанность повествования делает нравственный смысл особенно убедительным и позволяет увидеть правду события без назидания.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повести: от события к нравственному выводу
</a:t>
            </a:r>
            <a:endParaRPr lang="en-US" sz="215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движение сюжета усиливает напряжение: каждое последующее звено не просто продолжает историю, а углубляет понимание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подчинена не интриге, а раскрытию совести; поэтому финальный смысл возникает как результат цепи человеческих поступков.
</a:t>
            </a:r>
            <a:endParaRPr lang="en-US" sz="158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анализ сюжета повести В. Распутина «Деньги для Марии» (1967).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публикации 1967 года
</a:t>
            </a:r>
            <a:endParaRPr lang="en-US" sz="278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крупной прозы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повести обозначила появление Распутина как заметного прозаика, способного соединить бытовую точность с серьёзным нравственным содержанием.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голос «деревенской прозы»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укрепил интерес литературы 1960-х годов к деревне, её памяти, укладу и внутренним моральным законам, которые важны не меньше социальных обстоятельств.
</a:t>
            </a:r>
            <a:endParaRPr lang="en-US" sz="121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тема в повести показана как пространство больших вопросов о совести, помощи, долге и достоинстве, а не только как описание быта.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реалистической прозы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произведения подтвердил, что реализм способен говорить о сложных духовных конфликтах через простую и узнаваемую жизненную ситуацию.
</a:t>
            </a:r>
            <a:endParaRPr lang="en-US" sz="12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39" y="1128900"/>
            <a:ext cx="724012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сопоставить при анализе повести
</a:t>
            </a:r>
            <a:endParaRPr lang="en-US" sz="2833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показывают, что главная тема произведения — не только беда семьи, но и проверка человеческой ответственности в обществе.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Распутина «Деньги для Марии» (1967), аналитическое сопоставление ключевых смысловых линий.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бытовое событие раскрывает общие нравственные проблемы и делает текст многослойным.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повесть остаётся значимой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«Деньги для Марии» важна как дебют Распутина и как честный разговор о совести, взаимовыручке и достоинстве. Через судьбу одной семьи повесть ставит вопросы, значимые и сегодня.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2026-05-23T15:34:36Z</dcterms:created>
  <dcterms:modified xsi:type="dcterms:W3CDTF">2026-05-23T15:34:36Z</dcterms:modified>
</cp:coreProperties>
</file>