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одночлен: основное правило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скобки, сохраняя коэффициенты, степени и знаки.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встречается при раскрытии скобок, упрощении выражений и решении уравнений. Оно полезно в задачах на площадь, периметр и стоимость нескольких одинаковых объектов.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помогает в алгебре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 и многочлен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 — это число, буква или произведение числа и букв. Например: 5x, -3a, 2mn. В нём нет знаков сложения или вычитания между разными слагаемыми.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одночлен умножают на многочлен, он должен умножиться на каждый член отдельно. Затем полученные произведения записывают как сумму новых одночленов без скобок.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учитывать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нужно правильно записать коэффициенты, буквенную часть, степени и знаки. Ошибка хотя бы в одном элементе меняет всё выражение, поэтому важно действовать последовательно.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состоит из нескольких одночленов, соединённых сложением или вычитанием. Примеры: 2x+7, 4a-3b+1, 5y²-2y+8. Его удобно рассматривать по частям.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 — основа правила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799650" y="1449493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записывается так: a(b+c)=ab+ac. Оно показывает, что множитель перед скобкой действует на каждое слагаемое внутри неё.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799650" y="1044474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799300" y="2585667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самое работает и при трёх или большем числе слагаемых: a(b+c+d)=ab+ac+ad. Множитель распределяется по всей скобке без исключений.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799300" y="2180648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нескольких слагаемых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3799300" y="3721748"/>
            <a:ext cx="4923900" cy="681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провести стрелки от одного множителя к каждому члену в скобках. Такая запись помогает увидеть, что каждое слагаемое участвует в умножении.
</a:t>
            </a:r>
            <a:endParaRPr lang="en-US" sz="1467" dirty="0"/>
          </a:p>
        </p:txBody>
      </p:sp>
      <p:sp>
        <p:nvSpPr>
          <p:cNvPr id="15" name="Text 7"/>
          <p:cNvSpPr txBox="1"/>
          <p:nvPr/>
        </p:nvSpPr>
        <p:spPr>
          <a:xfrm>
            <a:off x="3799300" y="3316729"/>
            <a:ext cx="4923900" cy="28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показать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умножения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числовые множители так же, как обычные числа. Именно коэффициенты задают числовую часть каждого произведения и позволяют быстро получить основу ответа.
</a:t>
            </a:r>
            <a:endParaRPr lang="en-US" sz="1428" dirty="0"/>
          </a:p>
        </p:txBody>
      </p:sp>
      <p:sp>
        <p:nvSpPr>
          <p:cNvPr id="11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перемножают буквы. Если буквы одинаковые, показатели степеней складываются. Если буквы разные, они просто записываются рядом в полученном одночлене.
</a:t>
            </a:r>
            <a:endParaRPr lang="en-US" sz="1430" dirty="0"/>
          </a:p>
        </p:txBody>
      </p:sp>
      <p:sp>
        <p:nvSpPr>
          <p:cNvPr id="12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Каждый член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умножить на каждый член многочлена по отдельности. Нельзя ограничиться только первым слагаемым, иначе выражение будет записано неверно.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3893200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определяются по правилам умножения: одинаковые знаки дают плюс, разные — минус. Этот шаг особенно важен при работе с отрицательными множителями.
</a:t>
            </a:r>
            <a:endParaRPr lang="en-US" sz="1575" dirty="0"/>
          </a:p>
        </p:txBody>
      </p:sp>
      <p:sp>
        <p:nvSpPr>
          <p:cNvPr id="14" name="Text 6"/>
          <p:cNvSpPr txBox="1"/>
          <p:nvPr/>
        </p:nvSpPr>
        <p:spPr>
          <a:xfrm>
            <a:off x="6685068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5. Упрощение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раскрытия скобок появились подобные слагаемые, их можно объединить. Тогда запись станет короче, а дальнейшие вычисления — удобнее.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 при раскрытии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преобразования выражения с одночленом и многочленом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умножаются коэффициенты и степени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умножаются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множители перемножаются как обычные числа: 3·4=12, -2·5=-10. Это помогает быстро получить числовую часть ответа без лишних вычислений.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одинаковых букв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произведении встречаются одинаковые буквы, их показатели складываются: x²·x³=x⁵, a·a²=a³. Так сохраняется одна буквенная основа с новым показателем.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не объединяются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разные, они просто записываются рядом: 2a·3b=6ab. Это правило помогает не смешивать коэффициент и буквенную часть выражения.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появляется на первом шаге раскрытия скобок, поэтому полезно проверять каждое слагаемое отдельно и не пропускать 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неполным умножением на все члены многочлена; остальные ошибки обычно возникают после этого.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«Умножение многочлена на одночлен», 7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умножении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одночлен умножается на каждый член многочлена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каждый член скобки умножен отдельно, а знаки и степени записаны по общим правилам.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умножения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алгебры,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4x(2x+3)=8x²+12x видно, что каждый член многочлена участвует в умножении.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члена в скобках сохраняются в ответе после раскрытия.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алгебры,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отрицательным одночленом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выражение -3m(2m-7). Здесь отрицательный одночлен стоит перед скобками, поэтому при умножении нужно внимательно следить не только за коэффициентами, но и за каждым знаком внутри многочлена.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умножаем -3m на -7. Произведение двух отрицательных чисел положительное, поэтому выходит +21m. Буква m сохраняется, потому что во втором множителе буквенной части нет.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получаем -6m2+21m. Такой пример показывает, что отрицательный одночлен меняет знаки у всех членов многочлена и помогает проверить, не допущена ли ошибка при вычислении.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умножаем -3m на 2m: получаем -6m2. Минус на плюс даёт минус, а одинаковые буквы m складывают показатели степени, поэтому m·m превращается в m2.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с переменной стороной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прямоугольника равна x, а другая выражена как 3x+2, площадь можно записать алгебраически: x(3x+2). Это удобный способ описать фигуру, не подставляя конкретные числа и сохраняя общую зависимость сторон.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прямоугольник легко мысленно разделить на две части: одну шириной 3x, другую шириной 2. Тогда площадь первой части равна 3×2, а второй — 2x. Сумма этих площадей и даёт результат раскрытия скобок.
</a:t>
            </a:r>
            <a:endParaRPr lang="en-US" sz="129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 прямоугольника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подобные слагаемые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часто появляются несколько одночленов с одинаковой буквенной частью. Они записаны отдельно только потому, что были получены из разных членов многочлена и пока не объединены.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совпадает, коэффициенты можно сложить. В выражении 2x(3x+4)+x(5x-1) получаем 6×2+8x+5×2-x, а затем объединяем одинаковые члены и сокращаем запись.
</a:t>
            </a:r>
            <a:endParaRPr lang="en-US" sz="1777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делает ответ короче и понятнее. Упрощённое выражение легче использовать в следующих вычислениях, проверять и сравнивать с другими формулами или уравнениями.
</a:t>
            </a:r>
            <a:endParaRPr lang="en-US" sz="16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одной формы записи к другой показывает, как алгебра делает выражение более явным и удобным для 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запись становится длиннее, затем сокращается за счёт объединения подобных слагаемых. Это подтверждает, что раскрытие скобок и упрощение работают вместе.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правилам раскрытия скобок и приведения подобных слагаемых, 7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выражения после раскрытия скобок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одночлены после умножения на многочлен с разными степенями и буквами.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коэффициенты умножаются отдельно, а степени одинаковых букв складываются. Разные буквы не объединяются и записываются рядом.
</a:t>
            </a:r>
            <a:endParaRPr lang="en-US" sz="145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разными степенями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одночлена на многочлен, алгебра 7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после раскрытия скобок в алгебраическом выражении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5660" y="1453774"/>
            <a:ext cx="221175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7 класса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раскрывать скобки в формулах и переводить запись в более удобный вид. Это особенно важно, когда нужно упростить выражение перед дальнейшими преобразованиями.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выражения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часто приходится сначала раскрывать скобки, а затем приводить подобные слагаемые. Без этого трудно получить верный и короткий вид ответа.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периметр и площадь алгебраическая запись позволяет описывать стороны фигур через буквы. Тогда умножение одночлена на многочлен становится частью геометрического решения.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найти стоимость нескольких одинаковых предметов или вычислить общий результат по условию, выражение со скобками удобно преобразовать. Это делает расчёты понятнее и точнее.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результата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одночлен умножен на каждый член многочлена, а ни одно слагаемое не пропущено. Часто ошибка появляется, когда раскрывают только первую скобку и забывают остальные члены.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каждый член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правильно ли записаны знаки и сложены ли показатели степеней у одинаковых букв. Если знак или степень написаны неверно, итоговое выражение уже не будет соответствовать исходному.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знаки и степени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быстрой проверки можно заменить букву простым числом и вычислить оба выражения. Если значения совпали, значит преобразование выполнено верно и формула сохранена.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число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умножать на каждый член многочлена отдельно. Только после этого можно записать полученные одночлены в одну строку и оценить, нужно ли дальнейшее упрощение.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одинаковых букв показатели степени складываются. Если буквы разные, они остаются рядом без изменения, например ab или xyz, и не объединяются в одну переменную.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подобных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полезно проверить, не появились ли одинаковые буквенные части. Такие слагаемые можно сложить, чтобы выражение стало короче и удобнее для дальнейшей работы.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и 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множители перемножаются как обычные числа, а знаки определяются по правилам умножения. Одинаковые знаки дают положительный результат, а разные — отрицательный.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 и значение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 — важный навык алгебры 7 класса. Оно помогает раскрывать скобки, упрощать выражения и уверенно решать задачи, где нужны формулы, уравнения и геометрические расчёты.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2026-05-29T14:32:56Z</dcterms:created>
  <dcterms:modified xsi:type="dcterms:W3CDTF">2026-05-29T14:32:56Z</dcterms:modified>
</cp:coreProperties>
</file>