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популяции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группа особей одного вида, связанных территорией и скрещиванием.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экология изучает численность, распределение и генетику особей, помогая понять их адаптацию и выживание в меняющихся условиях природы.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наука о популяциях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популяции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включает особей одного биологического вида, населяющих ограниченную территорию и объединённых общим генофондом.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скрещивание между особями внутри популяции обеспечивает генетическую связь и поддерживает единство вида.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 в популяции пребывают под влиянием схожих экологических и климатических условий своего ареала.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популяций в природе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Стая воробьёв в городском парке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городских парках часто встречаются стаи воробьёв, которые живут группами, защищаются вместе и размножаются на ограниченной территории парка.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 чаек на морском острове
</a:t>
            </a:r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Чайки образуют большие колонии на берегах островов, где обеспечено множество гнездовых мест и пищевых ресурсов для сохранения численности.
</a:t>
            </a:r>
            <a:endParaRPr lang="en-US" sz="1228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Поселение берёз в лесу
</a:t>
            </a:r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можно наблюдать участки, где доминируют берёзы — они образуют устойчивые популяции с общей территорией и взаимодействием между деревьями.
</a:t>
            </a:r>
            <a:endParaRPr lang="en-US" sz="12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популяции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особи популяции имеют общее происхождение и принадлежат к одному виду, что гарантирует генетическую единство.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обособленность предполагает, что популяция занимает определённый участок среды, отделённый от других групп.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внутреннего генетического разнообразия позволяет популяции адаптироваться к изменениям и сохранять устойчивость.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саморегуляции численности обеспечивает баланс между размножением и смертностью в условиях ограниченных ресурсов.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популяции: возраст и пол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отражает долю молодых, взрослых и старых особей, что определяет репродуктивный потенциал популяции и её динамику.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состав варьируется в зависимости от вида и условий среды, влияя на успешность размножения и устойчивость вида в природе.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наблюдений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Установлена начальная численность популяции с учётом рождаемости и смертности.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Всплеск численности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Зафиксирован резкий рост популяции благодаря улучшению условий и снижению хищничества.
</a:t>
            </a:r>
            <a:endParaRPr lang="en-US" sz="1362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спада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сократилась из-за нехватки пищи и увеличения болезней.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баланса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стабилизировалась, установился баланс между рождаемостью и смертностью.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изменения численности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цикличные пики и спад численности леммингов, отражающие природные колебания.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численности леммингов зависят от факторов среды и биотических взаимодействий.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экологии леммингов, 2015–2025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возникают из-за изменений климата и поиска новых ресурсов; такие перемещения важны для выживания видов.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 миграции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сезонные перелёты птиц и нерест рыбы, что способствует генетическому обмену и поддержанию численности.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генофонд может привести к снижению жизнеспособности и риску вырождения вида.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популяций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популяции обмен генами поддерживает разнообразие наследственных признаков, укрепляя адаптивные возможности.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разнообразия состоит в повышении устойчивости к болезням и изменяющимся условиям среды для популяции.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популяции контролируется наличием доступных ресурсов, таких как пища и вода, что ограничивает дальнейшее размножение при их недостатке.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численности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хищников способствует естественному отбору, снижая численность и поддерживая баланс между особями.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заболеваний влияет на выживаемость, вызывая повышение смертности и ограничивая избыточный рост популяции.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регулируют своё количество через миграцию, рождаемость и смертность, что обеспечивает адаптацию к изменениям окружающей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саморегуляции численности популяции
</a:t>
            </a:r>
            <a:endParaRPr lang="en-US" sz="294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взаимосвязанных факторов, влияющих на численность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воздуха, влажность и наличие пищи существенно формируют условия жизни популяций. Резкие климатические изменения могут вызвать быстрые колебания численности.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популяции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 другими видами и нападения хищников влияют на выживаемость и размножение. Биотические взаимодействия определяют устойчивость и структуру популяций.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численность увеличивает вероятность инбридинга и исчезновения, снижая генетическое разнообразие и адаптивность.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как показатель устойчивости
</a:t>
            </a:r>
            <a:endParaRPr lang="en-US" sz="3141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численность отражает здоровую популяцию, где ресурсы и условия достаточны для сохранения видов.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Перенаселение приводит к дефициту пищи и повышенному стрессу, что способствует повышению смертности и сокращению популяции.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7008"/>
            <a:ext cx="4759500" cy="20647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крупных и малых популяций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по численности, продолжительности существования и генетическому разнообразию.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популяции более устойчивы, тогда как малые подвержены риску вымирания и быстрому генетическому обеднению.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«Биология. Общие закономерности», школьный учебник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819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881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88919" y="4186700"/>
            <a:ext cx="345675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популяции животных
</a:t>
            </a:r>
            <a:endParaRPr lang="en-US" sz="3103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естественной среды обитания приводит к сокращению численности многих видов и снижению генетического разнообразия.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Незаконный отстрел и ловля животных угрожают сохранению популяций редких и исчезающих видов.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вещества в воде и воздухе снижают здоровье популяций, вызывая болезни и гибель особей.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сохранения природных популяций
</a:t>
            </a:r>
            <a:endParaRPr lang="en-US" sz="3091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охраняемых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охраны территорий способствует защите мест обитания и снижению антропогенного давления. Заповедники обеспечивают среду для естественного восстановления видов.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и реинтродукция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животных в неволе и последующее возвращение их в природу помогает увеличить численность и предотвратить исчезновение исчезающих видов.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 восстановление утраченных природных территорий восстанавливает пищевые цепи и благоприятные условия для существования популяций.
</a:t>
            </a:r>
            <a:endParaRPr lang="en-US" sz="12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100%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напрямую зависят от жизнеспособности своих популяций для поддержания биологического равновесия и устойчивости.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биологические сообщества состоят из популяций, которые формируют пищевые цепи и обеспечивают круговорот веществ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2023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Увлекательные факты о популяциях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африканских слонов
</a:t>
            </a:r>
            <a:pPr algn="ctr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Стаи африканских слонов могут насчитывать до 100 особей, что помогает им эффективно защищаться и ухаживать за детёнышами при совместной жизни.
</a:t>
            </a:r>
            <a:endParaRPr lang="en-US" sz="1341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 сусликов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сусликов зимой и летом отличается в 10 раз из-за сезонных изменений в среде и доступности пищи, что влияет на их выживаемость.
</a:t>
            </a:r>
            <a:endParaRPr lang="en-US" sz="1341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горбатых китов
</a:t>
            </a:r>
            <a:pPr algn="ctr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горбатых китов быстро распространяются по всей популяции и служат для общения и координации действий во время миграций и нагула.
</a:t>
            </a:r>
            <a:endParaRPr lang="en-US" sz="12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популяций для сохранения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популяций помогают сохранять биоразнообразие, предупреждать исчезновение видов и обеспечивать гармоничное взаимодействие человека и природы.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2026-05-09T04:35:06Z</dcterms:created>
  <dcterms:modified xsi:type="dcterms:W3CDTF">2026-05-09T04:35:06Z</dcterms:modified>
</cp:coreProperties>
</file>