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Путешествие по США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Погрузимся в путешествие по разнообразным регионам и культуре США.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и культурная сводка США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Америки основаны в 1776 году, с Вашингтоном как столицей и английским языком. Страна известна своей демократической историей, праздниками и многообразием культур благодаря миграции.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территория и 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занимает свыше 9,8 миллионов квадратных километров на континенте Северной Америки. Важные реки — Миссисипи и Миссури — играют роль в развитии регионов и торговле.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на востоке страны — старинные горы с богатой флорой, в то время как Скалистые горы на западе — высокие и живописные, формируют природные границы и климат.
</a:t>
            </a:r>
            <a:endParaRPr lang="en-US" sz="147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Североамериканские субтропики во Флориде сменяются умеренным климатом внутренних территорий, достигая арктических условий на Аляске — от мягких зим до суровых морозов.
</a:t>
            </a:r>
            <a:endParaRPr lang="en-US" sz="140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особенности США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мегаполисы США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— крупнейший город со статусом финансового и культурного центра страны, известен Нижним Манхэттеном и Таймс-сквер.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славится мировой киноиндустрией Голливуда и широкими пляжами, привлекая множество туристов и артистов.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 — важный промышленный и транспортный узел, знаменит своими небоскрёбами и берегом озера Мичиган.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крупные города: Хьюстон с космическим центром, Филадельфия с историей США, Сан-Франциско с мостом Золотые Ворота, и столица Вашингтон.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54" y="2126300"/>
            <a:ext cx="2525242" cy="269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21" y="2126300"/>
            <a:ext cx="2538408" cy="269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79" y="2126300"/>
            <a:ext cx="2525242" cy="269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996" y="2126300"/>
            <a:ext cx="2538408" cy="2696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достопримечательности США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59675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Свободы — символ надежды и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в Нью-Йорке, эта статуя встречает корабли и символизирует дружбу и свободу, став одним из важнейших американских памятников.
</a:t>
            </a:r>
            <a:endParaRPr lang="en-US" sz="934" dirty="0"/>
          </a:p>
        </p:txBody>
      </p:sp>
      <p:sp>
        <p:nvSpPr>
          <p:cNvPr id="14" name="Text 3"/>
          <p:cNvSpPr txBox="1"/>
          <p:nvPr/>
        </p:nvSpPr>
        <p:spPr>
          <a:xfrm>
            <a:off x="349183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— природное чудо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каньон в штате Аризона привлекает туристов невероятными видами и возможностями для пеших походов и исследований природы.
</a:t>
            </a:r>
            <a:endParaRPr lang="en-US" sz="1006" dirty="0"/>
          </a:p>
        </p:txBody>
      </p:sp>
      <p:sp>
        <p:nvSpPr>
          <p:cNvPr id="15" name="Text 4"/>
          <p:cNvSpPr txBox="1"/>
          <p:nvPr/>
        </p:nvSpPr>
        <p:spPr>
          <a:xfrm>
            <a:off x="622398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 — сердце американской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резиденция президента США в столице Вашингтон, куда стекаются важнейшие политические события и решения.
</a:t>
            </a:r>
            <a:endParaRPr lang="en-US" sz="1025" dirty="0"/>
          </a:p>
        </p:txBody>
      </p:sp>
      <p:sp>
        <p:nvSpPr>
          <p:cNvPr id="16" name="Text 5"/>
          <p:cNvSpPr txBox="1"/>
          <p:nvPr/>
        </p:nvSpPr>
        <p:spPr>
          <a:xfrm>
            <a:off x="8956163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«Золотые Ворота» и тематические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мост в Сан-Франциско и развлекательные парки Диснейленда привлекают миллионы посетителей своим величием и развлечениями.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753" y="2400298"/>
            <a:ext cx="446216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штаты для туристов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туристические направления с их главными городами и особенностями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климата и ключевых мест помогает планировать путешествие с учётом личных предпочтений.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Travel Association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блюда фаст-фуда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Бургеры, хот-доги и панкейки — неотъемлемая часть американской кухни, распространённые по всей стране и популярные у туристов.
</a:t>
            </a:r>
            <a:endParaRPr lang="en-US" sz="147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вкусы с пряностями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штаты славятся барбекю и острыми блюдами, в которых сочетаются традиции афроамериканской и креольской кухни, создавая насыщенный вкус.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Влияния международных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пицца и мексиканские блюда широко распространены, а свежие морепродукты подаются на восточном и западном побережьях.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американской кухни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традиции и обычаи США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— семейный праздник с традиционным ужином, где центральное место занимает индейка, а также общие посиделки и рассказы.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Выпускные вечера — красочные мероприятия с балами, где учащиеся отмечают завершение школы и получают дипломы.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 широко отмечается с костюмированными парадами, развлечениями и сбором сладостей, отражая весёлую сторону американской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посещаемости туристических мест в США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крупные города и развлекательные центры с устойчивым ростом турпотока, демонстрируя экономическую значимость туризма.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комбинирует мегаполисы с природными объектами, привлекая разнообразные категории путешественников.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 туризма США,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советы для путешественников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посещения США необходима туристическая виза категории B1/B2, которую следует оформить заранее, учитывая сроки рассмотрения.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сеть работает на 110 В, снабжена розетками типа A/B, поэтому рекомендуется взять с собой адаптер-переходник.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страховка обязательна для покрытия возможных расходов на лечение во время поездки и обеспечивает спокойствие путешественника.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местные законы и правила дорожного движения; в сфере услуг принят обычай оставлять чаевые от 10 до 20 процентов стоимости.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школа: структура и особенности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школьного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США делится на три этапа: начальная школа для 6–11-летних, средняя школа для 12–14-летних и старшая школа для подростков 15–18 лет. Такая структура обеспечивает постепенное развитие знаний и навыков.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школьной жизни и каникулы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школ нет обязательной школьной формы. Школьники активно участвуют в спортивных секциях и клубах. Летние каникулы длятся около трёх месяцев, что даёт возможность для отдыха и дополнительного обучения.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США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строительства Interstate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автомагистралей Interstate была запущена в 1956 году и связывает всю страну, обеспечивая удобное автомобильное сообщение с востока на запад и с севера на юг.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городского транспорта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широко используются метро, автобусы и трамваи, что облегчает передвижение жителей и туристов без собственного транспорта.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авиаперевозок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авиаперевозки активно развивались с середины XX века, сделав путешествия по США быстрыми и доступными для миллионов пассажиров.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аренды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Аренда автомобилей становится всё более востребованной, а в парках и больших городах развивается прокат велосипедов для активного и экологичного передвижения.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стиль общения и гостеприимство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встрече американцы чаще всего улыбаются и пожимают руки, что считается проявлением вежливости и дружелюбия. Вопросы вроде «How are you?» служат знаком интереса к собеседнику.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соблюдается уважительная дистанция личного пространства. Оставление чаевых в размере 10–20% официантам и таксистам воспринимается как обязательный элемент культуры обслуживания.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туристов, посещающих США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путешествия и студенческие программы по обмену значительно увеличивают число молодых туристов в США.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туристов — взрослые 30–54 лет, однако молодёжь также активно посещает страну, что расширяет туризм в разные сезоны.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Travel Association,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1868" y="2233462"/>
            <a:ext cx="415575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праздники и фестивали в США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независимости (4 июля)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Празднуется с масштабными парадами и красочными фейерверками, олицетворяя свободу и единство нации.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семейный праздник с украшением домов, дарением подарков и традиционными праздничными блюдами.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Костюмированные вечеринки и сбор сладостей в конце октября создают атмосферу веселья и мистики.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Coachella и Lollapalooza собирают тысячи любителей музыки, превращая эти события в культурные и развлекательные центры.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путешествия в США: пошаговый процесс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посольств и туристических центров США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американских подростков: факты и особенности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спорт и активный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участвуют в командных и индивидуальных спортивных секциях, что способствует развитию дисциплины и командного духа. Спорт — важная часть школьной культуры и социальной жизни.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имеют собственные смартфоны и регулярно взаимодействуют в социальных сетях для общения, самообразования и творчества. Это влияет на стиль коммуникации и формирования личности.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и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занимаются волонтёрской деятельностью, посещают музыкальные и культурные фестивали, создают медиаконтент, развивая творческие способности и социальную ответственность.
</a:t>
            </a:r>
            <a:endParaRPr lang="en-US" sz="10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американских семей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представляют собой многонациональные объединения, где ценится уважение к разным традициям и культурам, что обогащает семейную атмосферу.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поощряют детей к участию в разных кружках и спортивных секциях, поддерживая развитие талантов и личных достижений каждого ребенка.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семейные поездки и участие в праздниках укрепляют отношения и создают традиции, важные для поддержания семейных связей и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Магниты и одежда с городскими символами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часто выбирают магниты и футболки с изображениями Нью-Йорка, Лос-Анджелеса и других известных городов как памятные сувениры и подарки.
</a:t>
            </a:r>
            <a:endParaRPr lang="en-US" sz="1336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кондитерские бренды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сладости, такие как M&amp;M's и Reese’s, пользуются популярностью благодаря уникальному вкусу и привлекательной упаковке, что делает их желанными сувенирами.
</a:t>
            </a:r>
            <a:endParaRPr lang="en-US" sz="1391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атрибутика и товары из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с символикой известных спортивных команд и тематические товары из Диснейленда включают бейсбольные кепки, фигурки и аксессуары, популярные среди туристов всех возрастов.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сувениры и подарки из США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Преимущества знакомства с культурой США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США расширяет горизонты, помогает понять многообразие культур, способствует развитию уважения и навыков общения с людьми из разных стран и культурных традиций.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2026-05-07T16:30:27Z</dcterms:created>
  <dcterms:modified xsi:type="dcterms:W3CDTF">2026-05-07T16:30:27Z</dcterms:modified>
</cp:coreProperties>
</file>