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государства: что они означают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— знаки, по которым узнают Россию.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помогают отличать страну от других, напоминая о её правилах, традициях и истории. Они встречаются на праздниках, документах и зданиях, а в России ещё и защищены законами как важные знаки государства.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стране нужны символы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символа России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 видно сразу по трём горизонтальным полосам: белой, синей и красной. Он поднимается на зданиях, кораблях и спортивных аренах, показывая принадлежность события или места к России.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— это торжественная музыка со словами. Его слушают стоя на праздниках, церемониях и соревнованиях. Он звучит особенно серьёзно и помогает почувствовать себя частью одной страны.
</a:t>
            </a:r>
            <a:endParaRPr lang="en-US" sz="1088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 узнают по золотому двуглавому орлу на красном щите. Этот знак часто помещают на документах, печатях и официальных предметах, чтобы сразу было ясно: перед нами символ государства.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флаг: белый, синий, красный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России состоит из трёх горизонтальных полос. Они расположены сверху вниз: белая, синяя и красная. Такое простое и яркое сочетание легко заметить даже издалека.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часто связывают с миром и чистотой, синий — с верностью и честностью, красный — с мужеством и силой. Эти значения помогают лучше запомнить флаг.
</a:t>
            </a:r>
            <a:endParaRPr lang="en-US" sz="948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видят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поднимают на государственных зданиях, в школах, на стадионах и на кораблях. Он появляется там, где важно показать официальное значение события или места.
</a:t>
            </a:r>
            <a:endParaRPr lang="en-US" sz="966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бело-сине-красный триколор снова стал государственным символом России. С тех пор он занимает почётное место среди главных знаков страны.
</a:t>
            </a:r>
            <a:endParaRPr lang="en-US" sz="10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флаг России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Триколор в XIX веке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бело-сине-красный флаг уже был известен в России и использовался как один из важных государственных знаков. Его цвета хорошо запоминались и выделяли страну среди других государств. Тогда триколор постепенно стал привычным образом России.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знамя советского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советское время главным символом был красный флаг с серпом и молотом. Он был связан с новым государством и его идеями. Этот флаг можно было увидеть на зданиях, праздниках и официальных церемониях по всей стране.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триколора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Россия вернула бело-сине-красный триколор в качестве главного флага. Так старый знакомый снова занял своё почётное место. Сегодня он напоминает о переменах в истории и о преемственности государства.
</a:t>
            </a:r>
            <a:endParaRPr lang="en-US" sz="9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России: двуглавый орёл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лапах орёл держит скипетр и державу. Эти предметы показывают государственную власть и порядок. Они будто говорят: у страны есть свои правила и своё достоинство.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головами орла расположены три короны. Они подчёркивают единство страны и её силу. Такой элемент делает герб особенно торжественным и заметным.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золотой двуглавый орёл на красном щите. Этот образ выглядит очень торжественно и сразу привлекает внимание, потому что его трудно спутать с другим знаком.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на щите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груди орла изображён всадник, поражающий змея. Этот образ показывает победу добра над злом и смелость защитника, который стоит на стороне справедливости.
</a:t>
            </a:r>
            <a:endParaRPr lang="en-US" sz="11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детали герба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Орел смотрит сразу в две стороны. Это напоминает о защите большой страны, которой важно видеть всё вокруг и быть готовой к любым испытаниям.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головы орла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Скипетр и держава в лапах орла означают государственную власть. Эти знаки показывают, что у страны есть порядок, законы и ответственность за своих граждан.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Скипетр и держава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короны над орлом напоминают о единстве и силе государства. Они подчёркивают, что Россия — большая страна, в которой важно сохранять согласие и общую цель.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короны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на груди герба побеждает змея. Этот образ говорит о смелости, защите и победе добра над злом. Герб словно рассказывает маленькую, но очень важную историю.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Всадник и змей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века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Иване III в России появляется двуглавый орёл. Этот знак приходит из Византии и постепенно становится важной частью государственной символики.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герб менялся, но образ орла сохранялся. Он оставался главным знаком страны и помогал узнавать Россию в разные эпохи.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 год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герб России был утверждён в 1993 году. Он продолжил старую традицию и получил привычный для нас вид с орлом, коронами и всадником.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герба России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— это особая музыкальная композиция, которая звучит на важных событиях. Она помогает сделать момент торжественным, серьёзным и запоминающимся для всех.
</a:t>
            </a:r>
            <a:endParaRPr lang="en-US" sz="899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исполняют на праздниках, официальных церемониях и спортивных победах. Когда звучит гимн, даже самые шумные зрители обычно становятся тише. Так и положено — музыка любит уважение.
</a:t>
            </a:r>
            <a:endParaRPr lang="en-US" sz="792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мелодия гимна создана Александром Александровым. Она звучит уверенно и величественно, поэтому её легко узнать уже с первых звуков.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гимна написал Сергей Михалков. Вместе музыка и текст создают образ страны, который можно не только услышать, но и почувствовать сердцем.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России: музыка, которую узнают сразу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100" y="1471725"/>
            <a:ext cx="147525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03654"/>
            <a:ext cx="185700" cy="165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флага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часто звучит, когда поднимают флаг. В этот момент все события становятся особенно важными, а сам флаг будто получает торжественный голос.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линейки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торжественных линейках гимн помогает начать день серьёзно и красиво. Школьники слушают его внимательно, потому что он связан с уважением к стране.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государственных праздниках гимн создаёт особое настроение и объединяет людей. Во время его исполнения обычно встают, чтобы показать уважение к Родине и её символам.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 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соревнованиях гимн звучит, когда спортсмены побеждают. Это очень радостный момент: музыка помогает разделить успех и порадоваться за страну вместе.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государственных символах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имеют государственный статус, поэтому их описание и порядок использования закреплены в законах. Это помогает всем гражданам понимать, как обращаться с символами правильно.
</a:t>
            </a:r>
            <a:endParaRPr lang="en-US" sz="1117" dirty="0"/>
          </a:p>
        </p:txBody>
      </p:sp>
      <p:sp>
        <p:nvSpPr>
          <p:cNvPr id="9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знаки должны выглядеть точно и опрятно: без ошибок, лишних деталей и повреждений. Когда символы оформлены правильно, они сохраняют торжественность и вызывают доверие.
</a:t>
            </a:r>
            <a:endParaRPr lang="en-US" sz="1097" dirty="0"/>
          </a:p>
        </p:txBody>
      </p:sp>
      <p:sp>
        <p:nvSpPr>
          <p:cNvPr id="10" name="Text 4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искажать изображение символов, менять их смысл или использовать их небрежно. Такие действия считаются неуважением к стране и её истории, поэтому правила очень важны.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 праздниках и в школе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победы под флагом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соревнованиях флаг России появляется на трибунах, форме и пьедестале победителей. Когда звучит гимн, спортсмены и болельщики чувствуют гордость. Даже самый строгий судья улыбнётся от такого момента.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дни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России и в День Победы государственные символы украшают площади, здания и праздничные площадки. Герб на плакатах, флаги на улицах и гимн на сцене создают единое настроение уважения.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линейка начинается торжественно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линейке дети видят поднятый флаг и слышат гимн. В этот момент школа будто становится маленькой частью большой страны. Всё вокруг звучит особенно серьёзно и празднично.
</a:t>
            </a:r>
            <a:endParaRPr lang="en-US" sz="9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 документах и монетах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 и бланки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на паспорте и официальном бланке сразу показывает, что документ принадлежит государству. Такой знак помогает отличить важную бумагу от обычной и делает её узнаваемой.
</a:t>
            </a:r>
            <a:endParaRPr lang="en-US" sz="948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Печати учреждений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с гербом ставят на документы, чтобы подтвердить их подлинность. Без такого знака бумага выглядела бы менее надёжно, а с ним сразу видно серьёзное отношение.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знаки оплаты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монетах герб напоминает, что деньги выпущены от имени страны. Маленькое изображение на металле выглядит просто, но очень важно: оно подтверждает официальный характер монеты.
</a:t>
            </a:r>
            <a:endParaRPr lang="en-US" sz="948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 зданиях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 государственном здании или на месте важного события сообщает: здесь всё происходит официально. Его цвета легко заметить издалека, поэтому знак работает как ясный ориентир.
</a:t>
            </a:r>
            <a:endParaRPr lang="en-US" sz="9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знает государственные символы, он показывает уважение к своей стране. Это простое знание помогает бережно относиться к истории, традициям и общим правилам.
</a:t>
            </a:r>
            <a:endParaRPr lang="en-US" sz="1161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помогают быстро понять, что перед нами именно Россия. Такие знаки не перепутаешь: они работают как дружелюбные подсказки для всех.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напоминают о прошлом страны, её победах и переменах. Через них школьник узнаёт, что у Родины есть своя длинная и интересная дорога.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гражданственности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символы, ребёнок учится быть внимательным к жизни страны. Это первый шаг к пониманию того, что каждый человек связан с государством и его делами.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символы важно знать каждому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594654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символы друг от друга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— это полотнище с цветами. Его легко заметить издалека, потому что он развевается на ветру и сразу привлекает внимание на зданиях, площадях и кораблях.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узнаётся по рисунку с орлом, щитом и знаками власти. Он выглядит торжественно и чаще всего встречается на документах, печатях и официальных знаках страны.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нельзя увидеть, зато его можно услышать. Это музыка и слова, которые звучат на важных событиях и помогают людям почувствовать себя частью одной страны.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символах России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флага — в августе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августа в России отмечают День Государственного флага. В этот день бело-сине-красный триколор особенно заметен на улицах, зданиях и праздничных площадках. Люди вспоминают, что у флага есть своя дата и своя история.
</a:t>
            </a:r>
            <a:endParaRPr lang="en-US" sz="961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текст гимна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текст гимна России был утверждён в 2000 году. Это помогло объединить знакомую мелодию и новые слова, чтобы государственный гимн снова стал звучать торжественно и понятно для всех.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древних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Двуглавый орёл на российском гербе считается одним из самых древних государственных символов Европы. Его образ появился очень давно, но и сегодня он выглядит величественно и узнаваемо.
</a:t>
            </a:r>
            <a:endParaRPr lang="en-US" sz="9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применения символов на торжественных и официальных событиях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государственные символы используются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первые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впервые видит флаг на линейке, слушает гимн и замечает герб на документах. Так государственные символы становятся частью школьной жизни и вызывают интерес к стране.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символы встречаются на Дне России, спортивных матчах и памятных мероприятиях. Они делают событие торжественным и помогают людям почувствовать общую радость.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привычка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человек начинает узнавать символы в новостях, музеях и на улицах. Это простое знакомство учит уважать Родину не только на празднике, но и каждый день.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России в жизни людей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флаг, герб и гимн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характер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рассказывают о прошлом страны, её традициях и силе. Через них можно увидеть и торжественность, и верность своим корням, и уважение к людям, которые строили государство.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образ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флаг развевается, герб украшает документы, а гимн звучит на важных событиях, страна становится особенно узнаваемой. Вместе символы помогают каждому почувствовать: Россия — это единое государство.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— три 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относятся к одному государству, поэтому вместе создают его узнаваемый образ. Каждый из них показывает Россию по-своему: цветами, рисунком или звучанием, но смысл у них общий.
</a:t>
            </a:r>
            <a:endParaRPr lang="en-US" sz="9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государства —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делают Россию узнаваемой и напоминают о её истории. Когда мы знаем и уважаем эти символы, мы бережнее относимся к своей Родине.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2026-05-26T10:23:27Z</dcterms:created>
  <dcterms:modified xsi:type="dcterms:W3CDTF">2026-05-26T10:23:27Z</dcterms:modified>
</cp:coreProperties>
</file>