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насекомые: пчёлы и муравьи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 муравьи — маленькие строители природы.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и почему важны общественные насекомые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 муравьи встречаются почти повсюду, кроме Антарктиды. Они живут там, где есть пища, укрытия и подходящие условия. Их численность быстро меняется, если среда загрязняется или разрушается человеком.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пчёл: кто за что отвечает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 — главная самка семьи. Она откладывает яйца и поддерживает продолжение колонии, поэтому от её состояния зависит численность и развитие всей пчелиной семьи.
</a:t>
            </a:r>
            <a:endParaRPr lang="en-US" sz="1061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пчёлы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пчёлы выполняют почти всю повседневную работу: собирают нектар и пыльцу, строят соты, кормят личинок, чистят улей и защищают его от опасности.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Трутни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Трутни нужны для размножения. Они не собирают корм и не строят соты, но участвуют в продолжении рода, что важно для появления новой семьи.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распределение обязанностей помогает пчёлам экономить силы, быстрее реагировать на изменения и сохранять порядок в большом и сложном сообществе.
</a:t>
            </a:r>
            <a:endParaRPr lang="en-US" sz="11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Муравьиная колония и роли особей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колонии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отвечает за появление потомства и обычно живёт дольше других особей. Благодаря её яйцам муравейник сохраняет численность и может расти многие годы.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муравьи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муравьи добывают пищу, ухаживают за личинками, расширяют гнездо и поддерживают чистоту. Именно они заметнее всего влияют на повседневную жизнь колонии.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Муравьи-солдаты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есть крупные особи-защитники. Они охраняют входы, отпугивают врагов и помогают колонии выжить при нападении других насекомых или животных.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запахами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часто общаются с помощью феромонов — особых запаховых сигналов. Так они находят дорогу к пище, предупреждают об опасности и координируют 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пчелиная семья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пища, уход за потомством и обмен информацией помогают семье жить как единому организму.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пчелы и её приспособления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пчелы разделено на голову, грудь и брюшко. Такое строение помогает насекомому выполнять разные функции: чувствовать, двигаться, питаться и защищаться.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Хоботок для корма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Хоботок нужен пчеле для сбора нектара из цветков. Он позволяет доставать пищу из труднодоступных мест и переносить её в улей.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Волоски на теле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волоски задерживают пыльцу, когда пчела перелетает с цветка на цветок. Благодаря этому насекомое становится важным помощником в опылении.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для 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крыльев дают пчеле возможность быстро перемещаться между растениями. Это особенно важно, когда нужно собрать корм с большого участка.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глаза помогают замечать движение и ориентироваться, а усики улавливают запахи. Жало служит средством защиты, когда семье грозит опасность.
</a:t>
            </a:r>
            <a:endParaRPr lang="en-US" sz="9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экологии и биологии для школьного курса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насекомых в природе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не только помогают растениям, но и поддерживают жизнь многих животных, а также работу почвы и круговорот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 устойчивости экосистем дают опыление и переработка органических остатков.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сельскохозяйственных культур мира хотя бы частично зависят от животных-опылителей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опыление важно для урожая фруктов, овощей, масличных и многих других растений.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 — Продовольственная и сельскохозяйственная организация ООН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41715"/>
            <a:ext cx="257400" cy="2059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в природе и в почве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становится рыхлее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Прокладывая ходы, муравьи разрыхляют грунт. Через такие каналы к корням растений легче поступают воздух и вода, а почва становится более живой и плодородной.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ускоряется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поедают мелких насекомых и остатки органики, помогая быстрее возвращать вещества в природу. Это поддерживает чистоту среды и работу экосистемы.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расселяются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семена имеют выросты и привлекают муравьёв. Насекомые переносят их в разные места, помогая растениям распространяться дальше.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меньше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охотятся на многих мелких насекомых и тем самым сдерживают их численность. В лесах, садах и парках это помогает сохранять здоровье растений.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влияют на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меняют структуру участка: в них и вокруг них активнее перемешивается почва, а рядом формируются условия, полезные для многих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240472"/>
            <a:ext cx="5037900" cy="963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пчёл и муравьёв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похожи и чем различаются эти общественные насекомые.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сильнее связаны с опылением, а муравьи — с почвой, разложением органики и защитой территории.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Соты: точность без лишних затрат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 похожи на идеально выверенную решётку: шестигранные ячейки плотно прилегают друг к другу и занимают минимум места. Такая форма помогает экономить воск, быстро хранить мёд и надёжно размещать расплод внутри улья.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Муравейник: подземный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устроен как сеть камер и ходов, скрытых под землёй и в почве. В одних помещениях находятся яйца и личинки, в других — запасы пищи, а в самых защищённых живут матка и рабочие муравьи.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и муравейники как природные сооружения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биологии; оценочная шкала угроз по качественным признакам
</a:t>
            </a:r>
            <a:endParaRPr lang="en-US" sz="78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насекомых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виды, которым нужны цветущие участки, чистая почва и стабильная погода в период размножения.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химической нагрузкой и потерей мест обитания: именно они быстрее всего сокращают численность насекомых.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сокращение насекомых опасно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меньше 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насекомых становится мало, многие растения хуже опыляются. Это сразу отражается на завязях, семенах и урожае садовых и полевых культур.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беднеют пищевые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Насекомыми питаются птицы, ящерицы и другие животные. Если корма меньше, численность этих видов снижается, а связи в экосистеме ослабевают.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страдает устойчивость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виды играют важную роль в круговороте веществ. Их исчезновение делает природные сообщества менее устойчивыми к засухам, пожарам и другим изменениям.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могут помочь насекомым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улучшают условия жизни насекомых в школе, во дворе и на прогулках.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669" y="2927725"/>
            <a:ext cx="193987" cy="221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80800"/>
            <a:ext cx="215700" cy="215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пчёл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полосы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из медоносных растений рядом с полями дают пчёлам корм в сезон цветения. Они помогают насекомым быстрее находить нектар и поддерживают их на больших открытых территориях.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инсектицидов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Обработки химикатами во время цветения особенно опасны. Сокращение таких обработок снижает риск гибели пчёл и помогает сохранить семьи вблизи садов и полей.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сроки цветения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растут растения, цветущие в разное время, пчёлы дольше находят корм. Такой подход особенно полезен в конце весны, летом и в начале осени.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диких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медоносы в канавах, на опушках и пустырях часто дают пчёлам корм не хуже садовых культур. Их сохранение поддерживает опылителей и в городе, и за его пределами.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пасек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Ветеринарный надзор позволяет вовремя замечать болезни и ослабление семей. Это важно для здоровья пчёл и для сохранения стабильной работы пасек.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муравьёв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42403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разрушать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нельзя разрывать палками, раскапывать или затаптывать. Даже небольшое повреждение может нарушить устройство гнезда, где находятся личинки, запасы пищи и защищённые камеры.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2388183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природную подстилку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и парке важно не убирать всё опавшее листвою и мёртвую древесину. Эти укрытия создают тень, сохраняют влагу и служат домом для многих видов муравьёв.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96415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уплотнять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вытаптывание делает грунт твёрдым и сухим, а муравьям труднее строить ходы. Особенно важно беречь тихие участки на школьных территориях и в местах отдыха.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04646" y="142403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естественную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травы, кустарников и не выкошенных уголков, тем спокойнее живут муравьи. Такие места дают пищу, укрытие и помогают колонии оставаться устойчивой.
</a:t>
            </a:r>
            <a:endParaRPr lang="en-US" sz="10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и их результат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простые действия и их пользу для насекомых и окружающей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дают заметный эффект: насекомым становится легче жить, а экосистемы остаются более здоровыми и устойчивыми.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насекомыми в природе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безопасное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наблюдений подходят школьный двор, парк или луг. Там легче увидеть пчёл на цветах и муравьёв возле тропинок, не мешая их обычной жизни.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отмечать, какие цветы чаще посещают пчёлы, и в какое время дня их больше всего. Это помогает понять, где насекомым хватает корма.
</a:t>
            </a:r>
            <a:endParaRPr lang="en-US" sz="988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муравейники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лучше рассматривать издалека, не трогая их руками и ногами. Так можно заметить входы, тропинки и места, где муравьи переносят пищу.
</a:t>
            </a:r>
            <a:endParaRPr lang="en-US" sz="956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тёплые дни насекомые обычно активнее, а в прохладную погоду их движения заметно замедляются. Наблюдение за этим помогает увидеть связь живых организмов и условий среды.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бережность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ловить насекомых без необходимости или разрушать их укрытия. Наблюдение должно быть тихим, аккуратным и безопасным для живых существ.
</a:t>
            </a:r>
            <a:endParaRPr lang="en-US" sz="9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биологии; схема зависимости факторов среды и численности насекомых
</a:t>
            </a:r>
            <a:endParaRPr lang="en-US" sz="71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условий жизни насекомых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численность влияют сразу несколько факторов: жара, сухость, сокращение цветущих участков и ослабление кормовой базы.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состояние среды, тем меньше насекомых. Снижение связано не с одной причиной, а с их совместным действием.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 — маленькие труженики большой природы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 муравьи незаметно поддерживают урожай, почву и пищевые цепи. Если беречь их среду, сажать цветы и не разрушать гнёзда, природа останется более живой и устойчивой.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2026-05-31T20:59:06Z</dcterms:created>
  <dcterms:modified xsi:type="dcterms:W3CDTF">2026-05-31T20:59:06Z</dcterms:modified>
</cp:coreProperties>
</file>